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54" r:id="rId5"/>
  </p:sldMasterIdLst>
  <p:notesMasterIdLst>
    <p:notesMasterId r:id="rId90"/>
  </p:notesMasterIdLst>
  <p:handoutMasterIdLst>
    <p:handoutMasterId r:id="rId91"/>
  </p:handoutMasterIdLst>
  <p:sldIdLst>
    <p:sldId id="1394" r:id="rId6"/>
    <p:sldId id="1404" r:id="rId7"/>
    <p:sldId id="257" r:id="rId8"/>
    <p:sldId id="1387" r:id="rId9"/>
    <p:sldId id="271" r:id="rId10"/>
    <p:sldId id="1432" r:id="rId11"/>
    <p:sldId id="1385" r:id="rId12"/>
    <p:sldId id="1405" r:id="rId13"/>
    <p:sldId id="1419" r:id="rId14"/>
    <p:sldId id="1420" r:id="rId15"/>
    <p:sldId id="1406" r:id="rId16"/>
    <p:sldId id="1421" r:id="rId17"/>
    <p:sldId id="1422" r:id="rId18"/>
    <p:sldId id="1388" r:id="rId19"/>
    <p:sldId id="1424" r:id="rId20"/>
    <p:sldId id="1425" r:id="rId21"/>
    <p:sldId id="1426" r:id="rId22"/>
    <p:sldId id="1423" r:id="rId23"/>
    <p:sldId id="1407" r:id="rId24"/>
    <p:sldId id="1427" r:id="rId25"/>
    <p:sldId id="1428" r:id="rId26"/>
    <p:sldId id="1409" r:id="rId27"/>
    <p:sldId id="1430" r:id="rId28"/>
    <p:sldId id="1429" r:id="rId29"/>
    <p:sldId id="1431" r:id="rId30"/>
    <p:sldId id="1410" r:id="rId31"/>
    <p:sldId id="1433" r:id="rId32"/>
    <p:sldId id="1434" r:id="rId33"/>
    <p:sldId id="1435" r:id="rId34"/>
    <p:sldId id="1411" r:id="rId35"/>
    <p:sldId id="1437" r:id="rId36"/>
    <p:sldId id="1436" r:id="rId37"/>
    <p:sldId id="1415" r:id="rId38"/>
    <p:sldId id="1412" r:id="rId39"/>
    <p:sldId id="1439" r:id="rId40"/>
    <p:sldId id="1438" r:id="rId41"/>
    <p:sldId id="1413" r:id="rId42"/>
    <p:sldId id="1440" r:id="rId43"/>
    <p:sldId id="1414" r:id="rId44"/>
    <p:sldId id="1475" r:id="rId45"/>
    <p:sldId id="1476" r:id="rId46"/>
    <p:sldId id="1477" r:id="rId47"/>
    <p:sldId id="1478" r:id="rId48"/>
    <p:sldId id="1479" r:id="rId49"/>
    <p:sldId id="1480" r:id="rId50"/>
    <p:sldId id="1416" r:id="rId51"/>
    <p:sldId id="1442" r:id="rId52"/>
    <p:sldId id="1441" r:id="rId53"/>
    <p:sldId id="1445" r:id="rId54"/>
    <p:sldId id="1444" r:id="rId55"/>
    <p:sldId id="1449" r:id="rId56"/>
    <p:sldId id="1448" r:id="rId57"/>
    <p:sldId id="1447" r:id="rId58"/>
    <p:sldId id="1446" r:id="rId59"/>
    <p:sldId id="1443" r:id="rId60"/>
    <p:sldId id="1450" r:id="rId61"/>
    <p:sldId id="1417" r:id="rId62"/>
    <p:sldId id="1418" r:id="rId63"/>
    <p:sldId id="1453" r:id="rId64"/>
    <p:sldId id="1454" r:id="rId65"/>
    <p:sldId id="1455" r:id="rId66"/>
    <p:sldId id="1456" r:id="rId67"/>
    <p:sldId id="1452" r:id="rId68"/>
    <p:sldId id="1467" r:id="rId69"/>
    <p:sldId id="1468" r:id="rId70"/>
    <p:sldId id="1457" r:id="rId71"/>
    <p:sldId id="1458" r:id="rId72"/>
    <p:sldId id="1463" r:id="rId73"/>
    <p:sldId id="1459" r:id="rId74"/>
    <p:sldId id="1464" r:id="rId75"/>
    <p:sldId id="1460" r:id="rId76"/>
    <p:sldId id="1465" r:id="rId77"/>
    <p:sldId id="1461" r:id="rId78"/>
    <p:sldId id="1466" r:id="rId79"/>
    <p:sldId id="1462" r:id="rId80"/>
    <p:sldId id="1470" r:id="rId81"/>
    <p:sldId id="1471" r:id="rId82"/>
    <p:sldId id="1451" r:id="rId83"/>
    <p:sldId id="1472" r:id="rId84"/>
    <p:sldId id="272" r:id="rId85"/>
    <p:sldId id="1473" r:id="rId86"/>
    <p:sldId id="1474" r:id="rId87"/>
    <p:sldId id="1395" r:id="rId88"/>
    <p:sldId id="259" r:id="rId8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Auri Mathisen" initials="AM" lastIdx="1" clrIdx="7">
    <p:extLst>
      <p:ext uri="{19B8F6BF-5375-455C-9EA6-DF929625EA0E}">
        <p15:presenceInfo xmlns:p15="http://schemas.microsoft.com/office/powerpoint/2012/main" userId="S-1-5-21-383413107-1061881802-891584314-12534" providerId="AD"/>
      </p:ext>
    </p:extLst>
  </p:cmAuthor>
  <p:cmAuthor id="1" name="Mary Feil-Jacobs" initials="MFJ" lastIdx="43" clrIdx="1"/>
  <p:cmAuthor id="8" name="Judi Lee" initials="JL" lastIdx="3" clrIdx="8">
    <p:extLst>
      <p:ext uri="{19B8F6BF-5375-455C-9EA6-DF929625EA0E}">
        <p15:presenceInfo xmlns:p15="http://schemas.microsoft.com/office/powerpoint/2012/main" userId="S-1-5-21-383413107-1061881802-891584314-9954" providerId="AD"/>
      </p:ext>
    </p:extLst>
  </p:cmAuthor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9" name="David Griffith" initials="DG" lastIdx="3" clrIdx="9">
    <p:extLst>
      <p:ext uri="{19B8F6BF-5375-455C-9EA6-DF929625EA0E}">
        <p15:presenceInfo xmlns:p15="http://schemas.microsoft.com/office/powerpoint/2012/main" userId="S-1-5-21-383413107-1061881802-891584314-4667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10" name="Mark Rhodes" initials="MR" lastIdx="1" clrIdx="10">
    <p:extLst>
      <p:ext uri="{19B8F6BF-5375-455C-9EA6-DF929625EA0E}">
        <p15:presenceInfo xmlns:p15="http://schemas.microsoft.com/office/powerpoint/2012/main" userId="Mark Rhodes" providerId="None"/>
      </p:ext>
    </p:extLst>
  </p:cmAuthor>
  <p:cmAuthor id="4" name="Mitchell Derrey" initials="MD" lastIdx="6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  <p:cmAuthor id="5" name="Christen Anderson" initials="CA" lastIdx="19" clrIdx="5">
    <p:extLst>
      <p:ext uri="{19B8F6BF-5375-455C-9EA6-DF929625EA0E}">
        <p15:presenceInfo xmlns:p15="http://schemas.microsoft.com/office/powerpoint/2012/main" userId="Christen Anderson" providerId="None"/>
      </p:ext>
    </p:extLst>
  </p:cmAuthor>
  <p:cmAuthor id="6" name="Delaney Freer" initials="DF" lastIdx="16" clrIdx="6">
    <p:extLst>
      <p:ext uri="{19B8F6BF-5375-455C-9EA6-DF929625EA0E}">
        <p15:presenceInfo xmlns:p15="http://schemas.microsoft.com/office/powerpoint/2012/main" userId="4a46fd6c6e3be6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1C4499"/>
    <a:srgbClr val="1E275C"/>
    <a:srgbClr val="001E60"/>
    <a:srgbClr val="E6E6E6"/>
    <a:srgbClr val="0095C8"/>
    <a:srgbClr val="E1B81C"/>
    <a:srgbClr val="E4002B"/>
    <a:srgbClr val="002060"/>
    <a:srgbClr val="84B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709010-1C91-4BD4-947D-DA2F4229B5C5}" v="252" dt="2025-02-02T15:22:08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6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90" Type="http://schemas.openxmlformats.org/officeDocument/2006/relationships/notesMaster" Target="notesMasters/notesMaster1.xml"/><Relationship Id="rId95" Type="http://schemas.openxmlformats.org/officeDocument/2006/relationships/theme" Target="theme/theme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handoutMaster" Target="handoutMasters/handoutMaster1.xml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microsoft.com/office/2016/11/relationships/changesInfo" Target="changesInfos/changesInfo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presProps" Target="presProps.xml"/><Relationship Id="rId9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Clouse" userId="60190519-0423-46ec-ac65-f82d83ecfd9c" providerId="ADAL" clId="{DC709010-1C91-4BD4-947D-DA2F4229B5C5}"/>
    <pc:docChg chg="undo redo custSel addSld delSld modSld delMainMaster modMainMaster delSection modSection">
      <pc:chgData name="Nathan Clouse" userId="60190519-0423-46ec-ac65-f82d83ecfd9c" providerId="ADAL" clId="{DC709010-1C91-4BD4-947D-DA2F4229B5C5}" dt="2025-02-02T15:26:46.064" v="6734" actId="20577"/>
      <pc:docMkLst>
        <pc:docMk/>
      </pc:docMkLst>
      <pc:sldChg chg="del">
        <pc:chgData name="Nathan Clouse" userId="60190519-0423-46ec-ac65-f82d83ecfd9c" providerId="ADAL" clId="{DC709010-1C91-4BD4-947D-DA2F4229B5C5}" dt="2025-01-29T23:38:56.014" v="11" actId="2696"/>
        <pc:sldMkLst>
          <pc:docMk/>
          <pc:sldMk cId="0" sldId="256"/>
        </pc:sldMkLst>
      </pc:sldChg>
      <pc:sldChg chg="modSp mod">
        <pc:chgData name="Nathan Clouse" userId="60190519-0423-46ec-ac65-f82d83ecfd9c" providerId="ADAL" clId="{DC709010-1C91-4BD4-947D-DA2F4229B5C5}" dt="2025-01-29T23:41:18.848" v="21" actId="404"/>
        <pc:sldMkLst>
          <pc:docMk/>
          <pc:sldMk cId="100324502" sldId="257"/>
        </pc:sldMkLst>
        <pc:spChg chg="mod">
          <ac:chgData name="Nathan Clouse" userId="60190519-0423-46ec-ac65-f82d83ecfd9c" providerId="ADAL" clId="{DC709010-1C91-4BD4-947D-DA2F4229B5C5}" dt="2025-01-29T23:41:18.848" v="21" actId="404"/>
          <ac:spMkLst>
            <pc:docMk/>
            <pc:sldMk cId="100324502" sldId="257"/>
            <ac:spMk id="2" creationId="{B40D7D3C-3F44-4102-A4C6-7B4BDC8FBE43}"/>
          </ac:spMkLst>
        </pc:spChg>
      </pc:sldChg>
      <pc:sldChg chg="modSp del mod">
        <pc:chgData name="Nathan Clouse" userId="60190519-0423-46ec-ac65-f82d83ecfd9c" providerId="ADAL" clId="{DC709010-1C91-4BD4-947D-DA2F4229B5C5}" dt="2025-02-01T21:51:11.425" v="5976" actId="2696"/>
        <pc:sldMkLst>
          <pc:docMk/>
          <pc:sldMk cId="2176744996" sldId="258"/>
        </pc:sldMkLst>
      </pc:sldChg>
      <pc:sldChg chg="modSp mod">
        <pc:chgData name="Nathan Clouse" userId="60190519-0423-46ec-ac65-f82d83ecfd9c" providerId="ADAL" clId="{DC709010-1C91-4BD4-947D-DA2F4229B5C5}" dt="2025-02-01T21:47:15.313" v="5892" actId="20577"/>
        <pc:sldMkLst>
          <pc:docMk/>
          <pc:sldMk cId="4169845749" sldId="259"/>
        </pc:sldMkLst>
        <pc:spChg chg="mod">
          <ac:chgData name="Nathan Clouse" userId="60190519-0423-46ec-ac65-f82d83ecfd9c" providerId="ADAL" clId="{DC709010-1C91-4BD4-947D-DA2F4229B5C5}" dt="2025-02-01T21:47:15.313" v="5892" actId="20577"/>
          <ac:spMkLst>
            <pc:docMk/>
            <pc:sldMk cId="4169845749" sldId="259"/>
            <ac:spMk id="5" creationId="{1E706FF3-4088-45A1-B03E-3F45C98C1284}"/>
          </ac:spMkLst>
        </pc:spChg>
      </pc:sldChg>
      <pc:sldChg chg="del">
        <pc:chgData name="Nathan Clouse" userId="60190519-0423-46ec-ac65-f82d83ecfd9c" providerId="ADAL" clId="{DC709010-1C91-4BD4-947D-DA2F4229B5C5}" dt="2025-02-01T21:28:55.645" v="5012" actId="47"/>
        <pc:sldMkLst>
          <pc:docMk/>
          <pc:sldMk cId="4279828703" sldId="261"/>
        </pc:sldMkLst>
      </pc:sldChg>
      <pc:sldChg chg="del">
        <pc:chgData name="Nathan Clouse" userId="60190519-0423-46ec-ac65-f82d83ecfd9c" providerId="ADAL" clId="{DC709010-1C91-4BD4-947D-DA2F4229B5C5}" dt="2025-02-01T21:28:55.645" v="5012" actId="47"/>
        <pc:sldMkLst>
          <pc:docMk/>
          <pc:sldMk cId="2231118385" sldId="262"/>
        </pc:sldMkLst>
      </pc:sldChg>
      <pc:sldChg chg="del">
        <pc:chgData name="Nathan Clouse" userId="60190519-0423-46ec-ac65-f82d83ecfd9c" providerId="ADAL" clId="{DC709010-1C91-4BD4-947D-DA2F4229B5C5}" dt="2025-02-01T21:28:55.645" v="5012" actId="47"/>
        <pc:sldMkLst>
          <pc:docMk/>
          <pc:sldMk cId="4147123912" sldId="263"/>
        </pc:sldMkLst>
      </pc:sldChg>
      <pc:sldChg chg="del">
        <pc:chgData name="Nathan Clouse" userId="60190519-0423-46ec-ac65-f82d83ecfd9c" providerId="ADAL" clId="{DC709010-1C91-4BD4-947D-DA2F4229B5C5}" dt="2025-02-01T21:28:55.645" v="5012" actId="47"/>
        <pc:sldMkLst>
          <pc:docMk/>
          <pc:sldMk cId="2481967515" sldId="264"/>
        </pc:sldMkLst>
      </pc:sldChg>
      <pc:sldChg chg="del">
        <pc:chgData name="Nathan Clouse" userId="60190519-0423-46ec-ac65-f82d83ecfd9c" providerId="ADAL" clId="{DC709010-1C91-4BD4-947D-DA2F4229B5C5}" dt="2025-02-01T21:28:55.645" v="5012" actId="47"/>
        <pc:sldMkLst>
          <pc:docMk/>
          <pc:sldMk cId="1878282367" sldId="265"/>
        </pc:sldMkLst>
      </pc:sldChg>
      <pc:sldChg chg="del">
        <pc:chgData name="Nathan Clouse" userId="60190519-0423-46ec-ac65-f82d83ecfd9c" providerId="ADAL" clId="{DC709010-1C91-4BD4-947D-DA2F4229B5C5}" dt="2025-02-01T21:28:55.645" v="5012" actId="47"/>
        <pc:sldMkLst>
          <pc:docMk/>
          <pc:sldMk cId="3379161505" sldId="268"/>
        </pc:sldMkLst>
      </pc:sldChg>
      <pc:sldChg chg="del">
        <pc:chgData name="Nathan Clouse" userId="60190519-0423-46ec-ac65-f82d83ecfd9c" providerId="ADAL" clId="{DC709010-1C91-4BD4-947D-DA2F4229B5C5}" dt="2025-02-01T21:28:55.645" v="5012" actId="47"/>
        <pc:sldMkLst>
          <pc:docMk/>
          <pc:sldMk cId="3984348003" sldId="269"/>
        </pc:sldMkLst>
      </pc:sldChg>
      <pc:sldChg chg="del">
        <pc:chgData name="Nathan Clouse" userId="60190519-0423-46ec-ac65-f82d83ecfd9c" providerId="ADAL" clId="{DC709010-1C91-4BD4-947D-DA2F4229B5C5}" dt="2025-02-01T21:29:00.509" v="5013" actId="47"/>
        <pc:sldMkLst>
          <pc:docMk/>
          <pc:sldMk cId="2639666501" sldId="270"/>
        </pc:sldMkLst>
      </pc:sldChg>
      <pc:sldChg chg="modSp mod">
        <pc:chgData name="Nathan Clouse" userId="60190519-0423-46ec-ac65-f82d83ecfd9c" providerId="ADAL" clId="{DC709010-1C91-4BD4-947D-DA2F4229B5C5}" dt="2025-02-01T22:05:21.908" v="6221" actId="113"/>
        <pc:sldMkLst>
          <pc:docMk/>
          <pc:sldMk cId="1695189376" sldId="271"/>
        </pc:sldMkLst>
        <pc:spChg chg="mod">
          <ac:chgData name="Nathan Clouse" userId="60190519-0423-46ec-ac65-f82d83ecfd9c" providerId="ADAL" clId="{DC709010-1C91-4BD4-947D-DA2F4229B5C5}" dt="2025-02-01T22:05:21.908" v="6221" actId="113"/>
          <ac:spMkLst>
            <pc:docMk/>
            <pc:sldMk cId="1695189376" sldId="271"/>
            <ac:spMk id="5" creationId="{1E706FF3-4088-45A1-B03E-3F45C98C1284}"/>
          </ac:spMkLst>
        </pc:spChg>
        <pc:spChg chg="mod">
          <ac:chgData name="Nathan Clouse" userId="60190519-0423-46ec-ac65-f82d83ecfd9c" providerId="ADAL" clId="{DC709010-1C91-4BD4-947D-DA2F4229B5C5}" dt="2025-01-29T23:45:50.270" v="163" actId="20577"/>
          <ac:spMkLst>
            <pc:docMk/>
            <pc:sldMk cId="1695189376" sldId="271"/>
            <ac:spMk id="7" creationId="{DA33E29E-D8B6-40B2-8AD4-237CEB8B93FD}"/>
          </ac:spMkLst>
        </pc:spChg>
      </pc:sldChg>
      <pc:sldChg chg="modSp mod">
        <pc:chgData name="Nathan Clouse" userId="60190519-0423-46ec-ac65-f82d83ecfd9c" providerId="ADAL" clId="{DC709010-1C91-4BD4-947D-DA2F4229B5C5}" dt="2025-02-01T21:30:11.584" v="5197" actId="20577"/>
        <pc:sldMkLst>
          <pc:docMk/>
          <pc:sldMk cId="102156363" sldId="272"/>
        </pc:sldMkLst>
        <pc:spChg chg="mod">
          <ac:chgData name="Nathan Clouse" userId="60190519-0423-46ec-ac65-f82d83ecfd9c" providerId="ADAL" clId="{DC709010-1C91-4BD4-947D-DA2F4229B5C5}" dt="2025-02-01T21:30:11.584" v="5197" actId="20577"/>
          <ac:spMkLst>
            <pc:docMk/>
            <pc:sldMk cId="102156363" sldId="272"/>
            <ac:spMk id="5" creationId="{1E706FF3-4088-45A1-B03E-3F45C98C1284}"/>
          </ac:spMkLst>
        </pc:spChg>
      </pc:sldChg>
      <pc:sldChg chg="del">
        <pc:chgData name="Nathan Clouse" userId="60190519-0423-46ec-ac65-f82d83ecfd9c" providerId="ADAL" clId="{DC709010-1C91-4BD4-947D-DA2F4229B5C5}" dt="2025-02-01T21:48:19.795" v="5893" actId="47"/>
        <pc:sldMkLst>
          <pc:docMk/>
          <pc:sldMk cId="1316083834" sldId="273"/>
        </pc:sldMkLst>
      </pc:sldChg>
      <pc:sldChg chg="del">
        <pc:chgData name="Nathan Clouse" userId="60190519-0423-46ec-ac65-f82d83ecfd9c" providerId="ADAL" clId="{DC709010-1C91-4BD4-947D-DA2F4229B5C5}" dt="2025-02-01T21:28:55.645" v="5012" actId="47"/>
        <pc:sldMkLst>
          <pc:docMk/>
          <pc:sldMk cId="3577259639" sldId="274"/>
        </pc:sldMkLst>
      </pc:sldChg>
      <pc:sldChg chg="del">
        <pc:chgData name="Nathan Clouse" userId="60190519-0423-46ec-ac65-f82d83ecfd9c" providerId="ADAL" clId="{DC709010-1C91-4BD4-947D-DA2F4229B5C5}" dt="2025-02-01T21:28:55.645" v="5012" actId="47"/>
        <pc:sldMkLst>
          <pc:docMk/>
          <pc:sldMk cId="1668135570" sldId="275"/>
        </pc:sldMkLst>
      </pc:sldChg>
      <pc:sldChg chg="del">
        <pc:chgData name="Nathan Clouse" userId="60190519-0423-46ec-ac65-f82d83ecfd9c" providerId="ADAL" clId="{DC709010-1C91-4BD4-947D-DA2F4229B5C5}" dt="2025-02-01T21:28:55.645" v="5012" actId="47"/>
        <pc:sldMkLst>
          <pc:docMk/>
          <pc:sldMk cId="4081036756" sldId="276"/>
        </pc:sldMkLst>
      </pc:sldChg>
      <pc:sldChg chg="del">
        <pc:chgData name="Nathan Clouse" userId="60190519-0423-46ec-ac65-f82d83ecfd9c" providerId="ADAL" clId="{DC709010-1C91-4BD4-947D-DA2F4229B5C5}" dt="2025-02-01T21:28:55.645" v="5012" actId="47"/>
        <pc:sldMkLst>
          <pc:docMk/>
          <pc:sldMk cId="990578270" sldId="277"/>
        </pc:sldMkLst>
      </pc:sldChg>
      <pc:sldChg chg="del">
        <pc:chgData name="Nathan Clouse" userId="60190519-0423-46ec-ac65-f82d83ecfd9c" providerId="ADAL" clId="{DC709010-1C91-4BD4-947D-DA2F4229B5C5}" dt="2025-02-01T21:28:55.645" v="5012" actId="47"/>
        <pc:sldMkLst>
          <pc:docMk/>
          <pc:sldMk cId="1019615964" sldId="278"/>
        </pc:sldMkLst>
      </pc:sldChg>
      <pc:sldChg chg="addSp modSp mod modClrScheme chgLayout">
        <pc:chgData name="Nathan Clouse" userId="60190519-0423-46ec-ac65-f82d83ecfd9c" providerId="ADAL" clId="{DC709010-1C91-4BD4-947D-DA2F4229B5C5}" dt="2025-02-01T22:06:16.832" v="6226" actId="1076"/>
        <pc:sldMkLst>
          <pc:docMk/>
          <pc:sldMk cId="3816277559" sldId="1385"/>
        </pc:sldMkLst>
        <pc:spChg chg="add mod ord">
          <ac:chgData name="Nathan Clouse" userId="60190519-0423-46ec-ac65-f82d83ecfd9c" providerId="ADAL" clId="{DC709010-1C91-4BD4-947D-DA2F4229B5C5}" dt="2025-01-29T23:49:19.284" v="335" actId="20577"/>
          <ac:spMkLst>
            <pc:docMk/>
            <pc:sldMk cId="3816277559" sldId="1385"/>
            <ac:spMk id="2" creationId="{59DF66D1-0518-5386-C61F-767146CBFAED}"/>
          </ac:spMkLst>
        </pc:spChg>
        <pc:spChg chg="add mod ord">
          <ac:chgData name="Nathan Clouse" userId="60190519-0423-46ec-ac65-f82d83ecfd9c" providerId="ADAL" clId="{DC709010-1C91-4BD4-947D-DA2F4229B5C5}" dt="2025-01-29T23:45:32.035" v="158" actId="700"/>
          <ac:spMkLst>
            <pc:docMk/>
            <pc:sldMk cId="3816277559" sldId="1385"/>
            <ac:spMk id="3" creationId="{02A77BCD-3777-4A82-D4BA-4574F46124B7}"/>
          </ac:spMkLst>
        </pc:spChg>
        <pc:spChg chg="mod ord">
          <ac:chgData name="Nathan Clouse" userId="60190519-0423-46ec-ac65-f82d83ecfd9c" providerId="ADAL" clId="{DC709010-1C91-4BD4-947D-DA2F4229B5C5}" dt="2025-01-29T23:48:06.562" v="178" actId="20577"/>
          <ac:spMkLst>
            <pc:docMk/>
            <pc:sldMk cId="3816277559" sldId="1385"/>
            <ac:spMk id="4" creationId="{93C2AF80-954D-466A-92B1-D356511EBF35}"/>
          </ac:spMkLst>
        </pc:spChg>
        <pc:picChg chg="add">
          <ac:chgData name="Nathan Clouse" userId="60190519-0423-46ec-ac65-f82d83ecfd9c" providerId="ADAL" clId="{DC709010-1C91-4BD4-947D-DA2F4229B5C5}" dt="2025-02-01T22:06:09.677" v="6224"/>
          <ac:picMkLst>
            <pc:docMk/>
            <pc:sldMk cId="3816277559" sldId="1385"/>
            <ac:picMk id="2050" creationId="{5044E088-86B9-87E1-2BFF-180D3C6315F2}"/>
          </ac:picMkLst>
        </pc:picChg>
        <pc:picChg chg="add mod">
          <ac:chgData name="Nathan Clouse" userId="60190519-0423-46ec-ac65-f82d83ecfd9c" providerId="ADAL" clId="{DC709010-1C91-4BD4-947D-DA2F4229B5C5}" dt="2025-02-01T22:06:16.832" v="6226" actId="1076"/>
          <ac:picMkLst>
            <pc:docMk/>
            <pc:sldMk cId="3816277559" sldId="1385"/>
            <ac:picMk id="2052" creationId="{94AB3813-102A-88BB-C4B7-FE12054F8128}"/>
          </ac:picMkLst>
        </pc:picChg>
      </pc:sldChg>
      <pc:sldChg chg="addSp delSp modSp mod">
        <pc:chgData name="Nathan Clouse" userId="60190519-0423-46ec-ac65-f82d83ecfd9c" providerId="ADAL" clId="{DC709010-1C91-4BD4-947D-DA2F4229B5C5}" dt="2025-02-01T21:50:54.139" v="5975" actId="1076"/>
        <pc:sldMkLst>
          <pc:docMk/>
          <pc:sldMk cId="1749276175" sldId="1387"/>
        </pc:sldMkLst>
        <pc:spChg chg="mod">
          <ac:chgData name="Nathan Clouse" userId="60190519-0423-46ec-ac65-f82d83ecfd9c" providerId="ADAL" clId="{DC709010-1C91-4BD4-947D-DA2F4229B5C5}" dt="2025-01-29T23:40:49.752" v="17" actId="6549"/>
          <ac:spMkLst>
            <pc:docMk/>
            <pc:sldMk cId="1749276175" sldId="1387"/>
            <ac:spMk id="6" creationId="{0D56DA52-585F-4F06-93B7-8B54C5589416}"/>
          </ac:spMkLst>
        </pc:spChg>
        <pc:spChg chg="mod">
          <ac:chgData name="Nathan Clouse" userId="60190519-0423-46ec-ac65-f82d83ecfd9c" providerId="ADAL" clId="{DC709010-1C91-4BD4-947D-DA2F4229B5C5}" dt="2025-02-01T21:49:10.458" v="5969" actId="20577"/>
          <ac:spMkLst>
            <pc:docMk/>
            <pc:sldMk cId="1749276175" sldId="1387"/>
            <ac:spMk id="14" creationId="{9C5DD785-8942-4EC5-A5C9-5C5C894D558A}"/>
          </ac:spMkLst>
        </pc:spChg>
        <pc:picChg chg="add mod">
          <ac:chgData name="Nathan Clouse" userId="60190519-0423-46ec-ac65-f82d83ecfd9c" providerId="ADAL" clId="{DC709010-1C91-4BD4-947D-DA2F4229B5C5}" dt="2025-02-01T21:50:54.139" v="5975" actId="1076"/>
          <ac:picMkLst>
            <pc:docMk/>
            <pc:sldMk cId="1749276175" sldId="1387"/>
            <ac:picMk id="3" creationId="{06547E1A-B0A5-71EF-CBFF-22369654B4E3}"/>
          </ac:picMkLst>
        </pc:picChg>
      </pc:sldChg>
      <pc:sldChg chg="addSp delSp modSp mod modClrScheme chgLayout">
        <pc:chgData name="Nathan Clouse" userId="60190519-0423-46ec-ac65-f82d83ecfd9c" providerId="ADAL" clId="{DC709010-1C91-4BD4-947D-DA2F4229B5C5}" dt="2025-02-01T22:13:59.113" v="6289" actId="1076"/>
        <pc:sldMkLst>
          <pc:docMk/>
          <pc:sldMk cId="3311796963" sldId="1388"/>
        </pc:sldMkLst>
        <pc:spChg chg="mod ord">
          <ac:chgData name="Nathan Clouse" userId="60190519-0423-46ec-ac65-f82d83ecfd9c" providerId="ADAL" clId="{DC709010-1C91-4BD4-947D-DA2F4229B5C5}" dt="2025-01-30T00:07:36.415" v="369" actId="700"/>
          <ac:spMkLst>
            <pc:docMk/>
            <pc:sldMk cId="3311796963" sldId="1388"/>
            <ac:spMk id="2" creationId="{0850C4F3-417D-4355-BD52-3542716877ED}"/>
          </ac:spMkLst>
        </pc:spChg>
        <pc:spChg chg="add mod ord">
          <ac:chgData name="Nathan Clouse" userId="60190519-0423-46ec-ac65-f82d83ecfd9c" providerId="ADAL" clId="{DC709010-1C91-4BD4-947D-DA2F4229B5C5}" dt="2025-01-31T00:20:42.624" v="991" actId="20577"/>
          <ac:spMkLst>
            <pc:docMk/>
            <pc:sldMk cId="3311796963" sldId="1388"/>
            <ac:spMk id="4" creationId="{70AE83F6-37AA-B3E1-39F9-B3C246AC8766}"/>
          </ac:spMkLst>
        </pc:spChg>
        <pc:spChg chg="add mod ord">
          <ac:chgData name="Nathan Clouse" userId="60190519-0423-46ec-ac65-f82d83ecfd9c" providerId="ADAL" clId="{DC709010-1C91-4BD4-947D-DA2F4229B5C5}" dt="2025-01-30T00:07:36.415" v="369" actId="700"/>
          <ac:spMkLst>
            <pc:docMk/>
            <pc:sldMk cId="3311796963" sldId="1388"/>
            <ac:spMk id="5" creationId="{2BF62581-FA11-1442-75B6-5AC80CFB85FF}"/>
          </ac:spMkLst>
        </pc:spChg>
        <pc:picChg chg="add mod">
          <ac:chgData name="Nathan Clouse" userId="60190519-0423-46ec-ac65-f82d83ecfd9c" providerId="ADAL" clId="{DC709010-1C91-4BD4-947D-DA2F4229B5C5}" dt="2025-02-01T22:12:27.234" v="6284" actId="1076"/>
          <ac:picMkLst>
            <pc:docMk/>
            <pc:sldMk cId="3311796963" sldId="1388"/>
            <ac:picMk id="7170" creationId="{A56EEBC4-C0E0-CC4B-0F40-8543FB3B50B2}"/>
          </ac:picMkLst>
        </pc:picChg>
        <pc:picChg chg="add">
          <ac:chgData name="Nathan Clouse" userId="60190519-0423-46ec-ac65-f82d83ecfd9c" providerId="ADAL" clId="{DC709010-1C91-4BD4-947D-DA2F4229B5C5}" dt="2025-02-01T22:12:52.604" v="6285"/>
          <ac:picMkLst>
            <pc:docMk/>
            <pc:sldMk cId="3311796963" sldId="1388"/>
            <ac:picMk id="7172" creationId="{FCD34379-874A-D611-8164-01ECC6547BE0}"/>
          </ac:picMkLst>
        </pc:picChg>
        <pc:picChg chg="add">
          <ac:chgData name="Nathan Clouse" userId="60190519-0423-46ec-ac65-f82d83ecfd9c" providerId="ADAL" clId="{DC709010-1C91-4BD4-947D-DA2F4229B5C5}" dt="2025-02-01T22:13:37.941" v="6286"/>
          <ac:picMkLst>
            <pc:docMk/>
            <pc:sldMk cId="3311796963" sldId="1388"/>
            <ac:picMk id="7174" creationId="{F04A5AB9-AAB7-3B74-7B4D-726AE201A967}"/>
          </ac:picMkLst>
        </pc:picChg>
        <pc:picChg chg="add mod">
          <ac:chgData name="Nathan Clouse" userId="60190519-0423-46ec-ac65-f82d83ecfd9c" providerId="ADAL" clId="{DC709010-1C91-4BD4-947D-DA2F4229B5C5}" dt="2025-02-01T22:13:59.113" v="6289" actId="1076"/>
          <ac:picMkLst>
            <pc:docMk/>
            <pc:sldMk cId="3311796963" sldId="1388"/>
            <ac:picMk id="7176" creationId="{EDAEB78F-ACE3-1598-475F-9A10693D8BD7}"/>
          </ac:picMkLst>
        </pc:picChg>
      </pc:sldChg>
      <pc:sldChg chg="del">
        <pc:chgData name="Nathan Clouse" userId="60190519-0423-46ec-ac65-f82d83ecfd9c" providerId="ADAL" clId="{DC709010-1C91-4BD4-947D-DA2F4229B5C5}" dt="2025-02-01T21:28:55.645" v="5012" actId="47"/>
        <pc:sldMkLst>
          <pc:docMk/>
          <pc:sldMk cId="3156379700" sldId="1391"/>
        </pc:sldMkLst>
      </pc:sldChg>
      <pc:sldChg chg="del">
        <pc:chgData name="Nathan Clouse" userId="60190519-0423-46ec-ac65-f82d83ecfd9c" providerId="ADAL" clId="{DC709010-1C91-4BD4-947D-DA2F4229B5C5}" dt="2025-02-01T21:28:55.645" v="5012" actId="47"/>
        <pc:sldMkLst>
          <pc:docMk/>
          <pc:sldMk cId="669807196" sldId="1392"/>
        </pc:sldMkLst>
      </pc:sldChg>
      <pc:sldChg chg="del">
        <pc:chgData name="Nathan Clouse" userId="60190519-0423-46ec-ac65-f82d83ecfd9c" providerId="ADAL" clId="{DC709010-1C91-4BD4-947D-DA2F4229B5C5}" dt="2025-02-01T21:28:55.645" v="5012" actId="47"/>
        <pc:sldMkLst>
          <pc:docMk/>
          <pc:sldMk cId="497297729" sldId="1393"/>
        </pc:sldMkLst>
      </pc:sldChg>
      <pc:sldChg chg="modSp mod">
        <pc:chgData name="Nathan Clouse" userId="60190519-0423-46ec-ac65-f82d83ecfd9c" providerId="ADAL" clId="{DC709010-1C91-4BD4-947D-DA2F4229B5C5}" dt="2025-02-02T15:26:46.064" v="6734" actId="20577"/>
        <pc:sldMkLst>
          <pc:docMk/>
          <pc:sldMk cId="337771157" sldId="1395"/>
        </pc:sldMkLst>
        <pc:spChg chg="mod">
          <ac:chgData name="Nathan Clouse" userId="60190519-0423-46ec-ac65-f82d83ecfd9c" providerId="ADAL" clId="{DC709010-1C91-4BD4-947D-DA2F4229B5C5}" dt="2025-02-02T15:26:46.064" v="6734" actId="20577"/>
          <ac:spMkLst>
            <pc:docMk/>
            <pc:sldMk cId="337771157" sldId="1395"/>
            <ac:spMk id="5" creationId="{1E706FF3-4088-45A1-B03E-3F45C98C1284}"/>
          </ac:spMkLst>
        </pc:spChg>
      </pc:sldChg>
      <pc:sldChg chg="modSp mod">
        <pc:chgData name="Nathan Clouse" userId="60190519-0423-46ec-ac65-f82d83ecfd9c" providerId="ADAL" clId="{DC709010-1C91-4BD4-947D-DA2F4229B5C5}" dt="2025-01-29T23:38:50.366" v="10" actId="20577"/>
        <pc:sldMkLst>
          <pc:docMk/>
          <pc:sldMk cId="0" sldId="1404"/>
        </pc:sldMkLst>
        <pc:spChg chg="mod">
          <ac:chgData name="Nathan Clouse" userId="60190519-0423-46ec-ac65-f82d83ecfd9c" providerId="ADAL" clId="{DC709010-1C91-4BD4-947D-DA2F4229B5C5}" dt="2025-01-29T23:38:50.366" v="10" actId="20577"/>
          <ac:spMkLst>
            <pc:docMk/>
            <pc:sldMk cId="0" sldId="1404"/>
            <ac:spMk id="12" creationId="{00000000-0000-0000-0000-000000000000}"/>
          </ac:spMkLst>
        </pc:spChg>
      </pc:sldChg>
      <pc:sldChg chg="addSp modSp new mod">
        <pc:chgData name="Nathan Clouse" userId="60190519-0423-46ec-ac65-f82d83ecfd9c" providerId="ADAL" clId="{DC709010-1C91-4BD4-947D-DA2F4229B5C5}" dt="2025-02-01T22:07:00.869" v="6261" actId="20577"/>
        <pc:sldMkLst>
          <pc:docMk/>
          <pc:sldMk cId="939350029" sldId="1405"/>
        </pc:sldMkLst>
        <pc:spChg chg="mod">
          <ac:chgData name="Nathan Clouse" userId="60190519-0423-46ec-ac65-f82d83ecfd9c" providerId="ADAL" clId="{DC709010-1C91-4BD4-947D-DA2F4229B5C5}" dt="2025-01-30T00:06:56.707" v="341" actId="20577"/>
          <ac:spMkLst>
            <pc:docMk/>
            <pc:sldMk cId="939350029" sldId="1405"/>
            <ac:spMk id="2" creationId="{D873E9B6-2D46-7229-26C8-BF6C5D34A60D}"/>
          </ac:spMkLst>
        </pc:spChg>
        <pc:spChg chg="mod">
          <ac:chgData name="Nathan Clouse" userId="60190519-0423-46ec-ac65-f82d83ecfd9c" providerId="ADAL" clId="{DC709010-1C91-4BD4-947D-DA2F4229B5C5}" dt="2025-02-01T22:07:00.869" v="6261" actId="20577"/>
          <ac:spMkLst>
            <pc:docMk/>
            <pc:sldMk cId="939350029" sldId="1405"/>
            <ac:spMk id="3" creationId="{5087590F-ABDF-F93B-E5A7-7B080A7E7F54}"/>
          </ac:spMkLst>
        </pc:spChg>
        <pc:picChg chg="add mod">
          <ac:chgData name="Nathan Clouse" userId="60190519-0423-46ec-ac65-f82d83ecfd9c" providerId="ADAL" clId="{DC709010-1C91-4BD4-947D-DA2F4229B5C5}" dt="2025-02-01T22:06:45.902" v="6229" actId="1076"/>
          <ac:picMkLst>
            <pc:docMk/>
            <pc:sldMk cId="939350029" sldId="1405"/>
            <ac:picMk id="3074" creationId="{CA746D56-F219-A23A-E014-49AB757336DB}"/>
          </ac:picMkLst>
        </pc:picChg>
      </pc:sldChg>
      <pc:sldChg chg="addSp modSp add mod">
        <pc:chgData name="Nathan Clouse" userId="60190519-0423-46ec-ac65-f82d83ecfd9c" providerId="ADAL" clId="{DC709010-1C91-4BD4-947D-DA2F4229B5C5}" dt="2025-02-01T22:08:55.487" v="6267" actId="1076"/>
        <pc:sldMkLst>
          <pc:docMk/>
          <pc:sldMk cId="3675086492" sldId="1406"/>
        </pc:sldMkLst>
        <pc:spChg chg="mod">
          <ac:chgData name="Nathan Clouse" userId="60190519-0423-46ec-ac65-f82d83ecfd9c" providerId="ADAL" clId="{DC709010-1C91-4BD4-947D-DA2F4229B5C5}" dt="2025-01-30T00:07:06.987" v="352" actId="20577"/>
          <ac:spMkLst>
            <pc:docMk/>
            <pc:sldMk cId="3675086492" sldId="1406"/>
            <ac:spMk id="2" creationId="{92538BF1-1F79-E19F-7DA6-5B7A3190C6E4}"/>
          </ac:spMkLst>
        </pc:spChg>
        <pc:spChg chg="mod">
          <ac:chgData name="Nathan Clouse" userId="60190519-0423-46ec-ac65-f82d83ecfd9c" providerId="ADAL" clId="{DC709010-1C91-4BD4-947D-DA2F4229B5C5}" dt="2025-01-30T23:53:25.220" v="800" actId="6549"/>
          <ac:spMkLst>
            <pc:docMk/>
            <pc:sldMk cId="3675086492" sldId="1406"/>
            <ac:spMk id="3" creationId="{B0F27032-2FDD-49C6-B3DF-A6EC50DE26E5}"/>
          </ac:spMkLst>
        </pc:spChg>
        <pc:spChg chg="mod">
          <ac:chgData name="Nathan Clouse" userId="60190519-0423-46ec-ac65-f82d83ecfd9c" providerId="ADAL" clId="{DC709010-1C91-4BD4-947D-DA2F4229B5C5}" dt="2025-01-31T22:18:57.161" v="1049" actId="313"/>
          <ac:spMkLst>
            <pc:docMk/>
            <pc:sldMk cId="3675086492" sldId="1406"/>
            <ac:spMk id="4" creationId="{0B3B829A-40D5-80D5-F7D1-E629C42B24A0}"/>
          </ac:spMkLst>
        </pc:spChg>
        <pc:picChg chg="add">
          <ac:chgData name="Nathan Clouse" userId="60190519-0423-46ec-ac65-f82d83ecfd9c" providerId="ADAL" clId="{DC709010-1C91-4BD4-947D-DA2F4229B5C5}" dt="2025-02-01T22:08:34.457" v="6264"/>
          <ac:picMkLst>
            <pc:docMk/>
            <pc:sldMk cId="3675086492" sldId="1406"/>
            <ac:picMk id="4098" creationId="{41455C81-8EFE-C547-5E10-C689C6B6AC97}"/>
          </ac:picMkLst>
        </pc:picChg>
        <pc:picChg chg="add mod">
          <ac:chgData name="Nathan Clouse" userId="60190519-0423-46ec-ac65-f82d83ecfd9c" providerId="ADAL" clId="{DC709010-1C91-4BD4-947D-DA2F4229B5C5}" dt="2025-02-01T22:08:55.487" v="6267" actId="1076"/>
          <ac:picMkLst>
            <pc:docMk/>
            <pc:sldMk cId="3675086492" sldId="1406"/>
            <ac:picMk id="4100" creationId="{519117AE-0A57-C6D4-37F2-42C66CB9EB4C}"/>
          </ac:picMkLst>
        </pc:picChg>
      </pc:sldChg>
      <pc:sldChg chg="addSp modSp add mod">
        <pc:chgData name="Nathan Clouse" userId="60190519-0423-46ec-ac65-f82d83ecfd9c" providerId="ADAL" clId="{DC709010-1C91-4BD4-947D-DA2F4229B5C5}" dt="2025-02-01T23:55:27.640" v="6298" actId="1076"/>
        <pc:sldMkLst>
          <pc:docMk/>
          <pc:sldMk cId="4128115323" sldId="1407"/>
        </pc:sldMkLst>
        <pc:spChg chg="mod">
          <ac:chgData name="Nathan Clouse" userId="60190519-0423-46ec-ac65-f82d83ecfd9c" providerId="ADAL" clId="{DC709010-1C91-4BD4-947D-DA2F4229B5C5}" dt="2025-01-30T00:07:55.333" v="380" actId="20577"/>
          <ac:spMkLst>
            <pc:docMk/>
            <pc:sldMk cId="4128115323" sldId="1407"/>
            <ac:spMk id="2" creationId="{5B308B1D-8742-3385-0DB0-4AB4814897E9}"/>
          </ac:spMkLst>
        </pc:spChg>
        <pc:spChg chg="mod">
          <ac:chgData name="Nathan Clouse" userId="60190519-0423-46ec-ac65-f82d83ecfd9c" providerId="ADAL" clId="{DC709010-1C91-4BD4-947D-DA2F4229B5C5}" dt="2025-01-31T00:22:39.719" v="1048" actId="20577"/>
          <ac:spMkLst>
            <pc:docMk/>
            <pc:sldMk cId="4128115323" sldId="1407"/>
            <ac:spMk id="4" creationId="{A715B054-ED95-291E-43EB-6A04BC2493C7}"/>
          </ac:spMkLst>
        </pc:spChg>
        <pc:picChg chg="add mod">
          <ac:chgData name="Nathan Clouse" userId="60190519-0423-46ec-ac65-f82d83ecfd9c" providerId="ADAL" clId="{DC709010-1C91-4BD4-947D-DA2F4229B5C5}" dt="2025-02-01T23:55:01.893" v="6295" actId="1076"/>
          <ac:picMkLst>
            <pc:docMk/>
            <pc:sldMk cId="4128115323" sldId="1407"/>
            <ac:picMk id="6" creationId="{36E1E321-CD7A-5EF3-8A2D-D9103E6FA082}"/>
          </ac:picMkLst>
        </pc:picChg>
        <pc:picChg chg="add mod">
          <ac:chgData name="Nathan Clouse" userId="60190519-0423-46ec-ac65-f82d83ecfd9c" providerId="ADAL" clId="{DC709010-1C91-4BD4-947D-DA2F4229B5C5}" dt="2025-02-01T23:55:27.640" v="6298" actId="1076"/>
          <ac:picMkLst>
            <pc:docMk/>
            <pc:sldMk cId="4128115323" sldId="1407"/>
            <ac:picMk id="8194" creationId="{A6A8083F-AE62-589F-AAB2-003FDBAE7425}"/>
          </ac:picMkLst>
        </pc:picChg>
      </pc:sldChg>
      <pc:sldChg chg="add del">
        <pc:chgData name="Nathan Clouse" userId="60190519-0423-46ec-ac65-f82d83ecfd9c" providerId="ADAL" clId="{DC709010-1C91-4BD4-947D-DA2F4229B5C5}" dt="2025-01-31T22:37:58.920" v="1065" actId="47"/>
        <pc:sldMkLst>
          <pc:docMk/>
          <pc:sldMk cId="3994782739" sldId="1408"/>
        </pc:sldMkLst>
      </pc:sldChg>
      <pc:sldChg chg="addSp modSp add mod">
        <pc:chgData name="Nathan Clouse" userId="60190519-0423-46ec-ac65-f82d83ecfd9c" providerId="ADAL" clId="{DC709010-1C91-4BD4-947D-DA2F4229B5C5}" dt="2025-02-01T23:58:01.142" v="6308" actId="1076"/>
        <pc:sldMkLst>
          <pc:docMk/>
          <pc:sldMk cId="3526059338" sldId="1409"/>
        </pc:sldMkLst>
        <pc:spChg chg="mod">
          <ac:chgData name="Nathan Clouse" userId="60190519-0423-46ec-ac65-f82d83ecfd9c" providerId="ADAL" clId="{DC709010-1C91-4BD4-947D-DA2F4229B5C5}" dt="2025-01-31T23:46:18.223" v="1163" actId="20577"/>
          <ac:spMkLst>
            <pc:docMk/>
            <pc:sldMk cId="3526059338" sldId="1409"/>
            <ac:spMk id="2" creationId="{9132BB61-9C7E-AD2D-F75F-DBA366122DB5}"/>
          </ac:spMkLst>
        </pc:spChg>
        <pc:spChg chg="mod">
          <ac:chgData name="Nathan Clouse" userId="60190519-0423-46ec-ac65-f82d83ecfd9c" providerId="ADAL" clId="{DC709010-1C91-4BD4-947D-DA2F4229B5C5}" dt="2025-01-31T23:50:24.656" v="1302" actId="20577"/>
          <ac:spMkLst>
            <pc:docMk/>
            <pc:sldMk cId="3526059338" sldId="1409"/>
            <ac:spMk id="4" creationId="{F683F3C0-9CAB-CE8C-A77B-F5E0D618AF79}"/>
          </ac:spMkLst>
        </pc:spChg>
        <pc:spChg chg="mod">
          <ac:chgData name="Nathan Clouse" userId="60190519-0423-46ec-ac65-f82d83ecfd9c" providerId="ADAL" clId="{DC709010-1C91-4BD4-947D-DA2F4229B5C5}" dt="2025-01-31T23:53:23.493" v="1303" actId="113"/>
          <ac:spMkLst>
            <pc:docMk/>
            <pc:sldMk cId="3526059338" sldId="1409"/>
            <ac:spMk id="5" creationId="{5AC45B68-D097-322E-D504-F35D36D38A32}"/>
          </ac:spMkLst>
        </pc:spChg>
        <pc:picChg chg="add mod">
          <ac:chgData name="Nathan Clouse" userId="60190519-0423-46ec-ac65-f82d83ecfd9c" providerId="ADAL" clId="{DC709010-1C91-4BD4-947D-DA2F4229B5C5}" dt="2025-02-01T23:58:01.142" v="6308" actId="1076"/>
          <ac:picMkLst>
            <pc:docMk/>
            <pc:sldMk cId="3526059338" sldId="1409"/>
            <ac:picMk id="10242" creationId="{E7B2390D-2CDB-CCAB-10EA-845F0961702A}"/>
          </ac:picMkLst>
        </pc:picChg>
      </pc:sldChg>
      <pc:sldChg chg="addSp modSp add mod">
        <pc:chgData name="Nathan Clouse" userId="60190519-0423-46ec-ac65-f82d83ecfd9c" providerId="ADAL" clId="{DC709010-1C91-4BD4-947D-DA2F4229B5C5}" dt="2025-02-02T00:01:40.933" v="6313" actId="1076"/>
        <pc:sldMkLst>
          <pc:docMk/>
          <pc:sldMk cId="86563568" sldId="1410"/>
        </pc:sldMkLst>
        <pc:spChg chg="mod">
          <ac:chgData name="Nathan Clouse" userId="60190519-0423-46ec-ac65-f82d83ecfd9c" providerId="ADAL" clId="{DC709010-1C91-4BD4-947D-DA2F4229B5C5}" dt="2025-01-30T00:09:05.543" v="397" actId="20577"/>
          <ac:spMkLst>
            <pc:docMk/>
            <pc:sldMk cId="86563568" sldId="1410"/>
            <ac:spMk id="2" creationId="{DA6655B5-D2B5-E3EC-3953-99512D9F8A4D}"/>
          </ac:spMkLst>
        </pc:spChg>
        <pc:spChg chg="mod">
          <ac:chgData name="Nathan Clouse" userId="60190519-0423-46ec-ac65-f82d83ecfd9c" providerId="ADAL" clId="{DC709010-1C91-4BD4-947D-DA2F4229B5C5}" dt="2025-02-01T00:16:15.944" v="1689" actId="20577"/>
          <ac:spMkLst>
            <pc:docMk/>
            <pc:sldMk cId="86563568" sldId="1410"/>
            <ac:spMk id="4" creationId="{F7110DA2-ED7C-3EE7-5D6C-18D301B5AD64}"/>
          </ac:spMkLst>
        </pc:spChg>
        <pc:picChg chg="add">
          <ac:chgData name="Nathan Clouse" userId="60190519-0423-46ec-ac65-f82d83ecfd9c" providerId="ADAL" clId="{DC709010-1C91-4BD4-947D-DA2F4229B5C5}" dt="2025-02-02T00:00:18.064" v="6309"/>
          <ac:picMkLst>
            <pc:docMk/>
            <pc:sldMk cId="86563568" sldId="1410"/>
            <ac:picMk id="11266" creationId="{034AFAC0-0193-A27E-5BAD-4ABB96E80414}"/>
          </ac:picMkLst>
        </pc:picChg>
        <pc:picChg chg="add">
          <ac:chgData name="Nathan Clouse" userId="60190519-0423-46ec-ac65-f82d83ecfd9c" providerId="ADAL" clId="{DC709010-1C91-4BD4-947D-DA2F4229B5C5}" dt="2025-02-02T00:00:38.568" v="6310"/>
          <ac:picMkLst>
            <pc:docMk/>
            <pc:sldMk cId="86563568" sldId="1410"/>
            <ac:picMk id="11268" creationId="{3DAD324E-4C98-168A-DF4F-BBB17667FF8B}"/>
          </ac:picMkLst>
        </pc:picChg>
        <pc:picChg chg="add mod">
          <ac:chgData name="Nathan Clouse" userId="60190519-0423-46ec-ac65-f82d83ecfd9c" providerId="ADAL" clId="{DC709010-1C91-4BD4-947D-DA2F4229B5C5}" dt="2025-02-02T00:01:40.933" v="6313" actId="1076"/>
          <ac:picMkLst>
            <pc:docMk/>
            <pc:sldMk cId="86563568" sldId="1410"/>
            <ac:picMk id="11270" creationId="{5C00E0EC-E175-848E-4313-83E44A71F1EF}"/>
          </ac:picMkLst>
        </pc:picChg>
      </pc:sldChg>
      <pc:sldChg chg="addSp modSp new mod">
        <pc:chgData name="Nathan Clouse" userId="60190519-0423-46ec-ac65-f82d83ecfd9c" providerId="ADAL" clId="{DC709010-1C91-4BD4-947D-DA2F4229B5C5}" dt="2025-02-02T00:08:37.406" v="6447" actId="1076"/>
        <pc:sldMkLst>
          <pc:docMk/>
          <pc:sldMk cId="2653974708" sldId="1411"/>
        </pc:sldMkLst>
        <pc:spChg chg="mod">
          <ac:chgData name="Nathan Clouse" userId="60190519-0423-46ec-ac65-f82d83ecfd9c" providerId="ADAL" clId="{DC709010-1C91-4BD4-947D-DA2F4229B5C5}" dt="2025-01-30T00:09:58.440" v="413" actId="20577"/>
          <ac:spMkLst>
            <pc:docMk/>
            <pc:sldMk cId="2653974708" sldId="1411"/>
            <ac:spMk id="2" creationId="{6EED8482-278E-9C7C-1663-2A1652919B59}"/>
          </ac:spMkLst>
        </pc:spChg>
        <pc:spChg chg="mod">
          <ac:chgData name="Nathan Clouse" userId="60190519-0423-46ec-ac65-f82d83ecfd9c" providerId="ADAL" clId="{DC709010-1C91-4BD4-947D-DA2F4229B5C5}" dt="2025-02-01T00:20:15.229" v="1878" actId="20577"/>
          <ac:spMkLst>
            <pc:docMk/>
            <pc:sldMk cId="2653974708" sldId="1411"/>
            <ac:spMk id="3" creationId="{B264690E-5BD2-5F5B-8818-602156557FBD}"/>
          </ac:spMkLst>
        </pc:spChg>
        <pc:spChg chg="mod">
          <ac:chgData name="Nathan Clouse" userId="60190519-0423-46ec-ac65-f82d83ecfd9c" providerId="ADAL" clId="{DC709010-1C91-4BD4-947D-DA2F4229B5C5}" dt="2025-02-01T15:50:19.334" v="2167" actId="14"/>
          <ac:spMkLst>
            <pc:docMk/>
            <pc:sldMk cId="2653974708" sldId="1411"/>
            <ac:spMk id="4" creationId="{18C6D30E-0AE3-3E39-6833-90463BB68576}"/>
          </ac:spMkLst>
        </pc:spChg>
        <pc:picChg chg="add mod">
          <ac:chgData name="Nathan Clouse" userId="60190519-0423-46ec-ac65-f82d83ecfd9c" providerId="ADAL" clId="{DC709010-1C91-4BD4-947D-DA2F4229B5C5}" dt="2025-02-02T00:08:37.406" v="6447" actId="1076"/>
          <ac:picMkLst>
            <pc:docMk/>
            <pc:sldMk cId="2653974708" sldId="1411"/>
            <ac:picMk id="14338" creationId="{6289FAE3-D73A-7586-77F8-EDF1CE92E38F}"/>
          </ac:picMkLst>
        </pc:picChg>
      </pc:sldChg>
      <pc:sldChg chg="addSp delSp modSp add mod">
        <pc:chgData name="Nathan Clouse" userId="60190519-0423-46ec-ac65-f82d83ecfd9c" providerId="ADAL" clId="{DC709010-1C91-4BD4-947D-DA2F4229B5C5}" dt="2025-02-02T00:14:42.300" v="6471" actId="1076"/>
        <pc:sldMkLst>
          <pc:docMk/>
          <pc:sldMk cId="382262620" sldId="1412"/>
        </pc:sldMkLst>
        <pc:spChg chg="mod">
          <ac:chgData name="Nathan Clouse" userId="60190519-0423-46ec-ac65-f82d83ecfd9c" providerId="ADAL" clId="{DC709010-1C91-4BD4-947D-DA2F4229B5C5}" dt="2025-01-30T00:11:08.858" v="453" actId="20577"/>
          <ac:spMkLst>
            <pc:docMk/>
            <pc:sldMk cId="382262620" sldId="1412"/>
            <ac:spMk id="2" creationId="{B9CB1DAB-F21E-AF1A-2358-E07C3CCB3830}"/>
          </ac:spMkLst>
        </pc:spChg>
        <pc:spChg chg="mod">
          <ac:chgData name="Nathan Clouse" userId="60190519-0423-46ec-ac65-f82d83ecfd9c" providerId="ADAL" clId="{DC709010-1C91-4BD4-947D-DA2F4229B5C5}" dt="2025-02-01T16:09:26.508" v="2423" actId="20577"/>
          <ac:spMkLst>
            <pc:docMk/>
            <pc:sldMk cId="382262620" sldId="1412"/>
            <ac:spMk id="3" creationId="{E2EB1638-EE19-D4AA-87CB-A97F66848FCB}"/>
          </ac:spMkLst>
        </pc:spChg>
        <pc:picChg chg="add del">
          <ac:chgData name="Nathan Clouse" userId="60190519-0423-46ec-ac65-f82d83ecfd9c" providerId="ADAL" clId="{DC709010-1C91-4BD4-947D-DA2F4229B5C5}" dt="2025-02-01T16:08:22.236" v="2254" actId="22"/>
          <ac:picMkLst>
            <pc:docMk/>
            <pc:sldMk cId="382262620" sldId="1412"/>
            <ac:picMk id="6" creationId="{14E847CB-D7BD-FC79-A2A3-FCFC60AFC7A4}"/>
          </ac:picMkLst>
        </pc:picChg>
        <pc:picChg chg="add">
          <ac:chgData name="Nathan Clouse" userId="60190519-0423-46ec-ac65-f82d83ecfd9c" providerId="ADAL" clId="{DC709010-1C91-4BD4-947D-DA2F4229B5C5}" dt="2025-02-02T00:14:15.505" v="6469"/>
          <ac:picMkLst>
            <pc:docMk/>
            <pc:sldMk cId="382262620" sldId="1412"/>
            <ac:picMk id="17410" creationId="{9C6ACDF7-3EDC-381F-2F62-A256DE639555}"/>
          </ac:picMkLst>
        </pc:picChg>
        <pc:picChg chg="add mod">
          <ac:chgData name="Nathan Clouse" userId="60190519-0423-46ec-ac65-f82d83ecfd9c" providerId="ADAL" clId="{DC709010-1C91-4BD4-947D-DA2F4229B5C5}" dt="2025-02-02T00:14:42.300" v="6471" actId="1076"/>
          <ac:picMkLst>
            <pc:docMk/>
            <pc:sldMk cId="382262620" sldId="1412"/>
            <ac:picMk id="17412" creationId="{ACA67AEC-289D-1B8D-B56B-3D5550DF0B8A}"/>
          </ac:picMkLst>
        </pc:picChg>
      </pc:sldChg>
      <pc:sldChg chg="addSp modSp add mod">
        <pc:chgData name="Nathan Clouse" userId="60190519-0423-46ec-ac65-f82d83ecfd9c" providerId="ADAL" clId="{DC709010-1C91-4BD4-947D-DA2F4229B5C5}" dt="2025-02-01T16:19:30.823" v="2819" actId="313"/>
        <pc:sldMkLst>
          <pc:docMk/>
          <pc:sldMk cId="2732593748" sldId="1413"/>
        </pc:sldMkLst>
        <pc:spChg chg="mod">
          <ac:chgData name="Nathan Clouse" userId="60190519-0423-46ec-ac65-f82d83ecfd9c" providerId="ADAL" clId="{DC709010-1C91-4BD4-947D-DA2F4229B5C5}" dt="2025-01-30T00:11:54.443" v="462" actId="20577"/>
          <ac:spMkLst>
            <pc:docMk/>
            <pc:sldMk cId="2732593748" sldId="1413"/>
            <ac:spMk id="2" creationId="{D0079241-8D2C-90B4-118F-96EFCAD85B65}"/>
          </ac:spMkLst>
        </pc:spChg>
        <pc:spChg chg="mod">
          <ac:chgData name="Nathan Clouse" userId="60190519-0423-46ec-ac65-f82d83ecfd9c" providerId="ADAL" clId="{DC709010-1C91-4BD4-947D-DA2F4229B5C5}" dt="2025-02-01T16:19:30.823" v="2819" actId="313"/>
          <ac:spMkLst>
            <pc:docMk/>
            <pc:sldMk cId="2732593748" sldId="1413"/>
            <ac:spMk id="3" creationId="{FEA0F2C3-D2D4-EACB-3058-CB7EAA056BB5}"/>
          </ac:spMkLst>
        </pc:spChg>
        <pc:picChg chg="add mod">
          <ac:chgData name="Nathan Clouse" userId="60190519-0423-46ec-ac65-f82d83ecfd9c" providerId="ADAL" clId="{DC709010-1C91-4BD4-947D-DA2F4229B5C5}" dt="2025-02-01T16:18:28.156" v="2679" actId="1076"/>
          <ac:picMkLst>
            <pc:docMk/>
            <pc:sldMk cId="2732593748" sldId="1413"/>
            <ac:picMk id="6" creationId="{3AA7574C-E83B-2DB7-B835-DCFFACED821B}"/>
          </ac:picMkLst>
        </pc:picChg>
      </pc:sldChg>
      <pc:sldChg chg="addSp modSp add mod">
        <pc:chgData name="Nathan Clouse" userId="60190519-0423-46ec-ac65-f82d83ecfd9c" providerId="ADAL" clId="{DC709010-1C91-4BD4-947D-DA2F4229B5C5}" dt="2025-02-02T15:05:51.817" v="6664" actId="1076"/>
        <pc:sldMkLst>
          <pc:docMk/>
          <pc:sldMk cId="502301993" sldId="1414"/>
        </pc:sldMkLst>
        <pc:spChg chg="mod">
          <ac:chgData name="Nathan Clouse" userId="60190519-0423-46ec-ac65-f82d83ecfd9c" providerId="ADAL" clId="{DC709010-1C91-4BD4-947D-DA2F4229B5C5}" dt="2025-01-30T00:12:06.411" v="465" actId="20577"/>
          <ac:spMkLst>
            <pc:docMk/>
            <pc:sldMk cId="502301993" sldId="1414"/>
            <ac:spMk id="2" creationId="{3165300A-5605-2CD8-C8B1-6C1A1F0BB1DD}"/>
          </ac:spMkLst>
        </pc:spChg>
        <pc:spChg chg="mod">
          <ac:chgData name="Nathan Clouse" userId="60190519-0423-46ec-ac65-f82d83ecfd9c" providerId="ADAL" clId="{DC709010-1C91-4BD4-947D-DA2F4229B5C5}" dt="2025-02-02T15:04:57.492" v="6661" actId="20577"/>
          <ac:spMkLst>
            <pc:docMk/>
            <pc:sldMk cId="502301993" sldId="1414"/>
            <ac:spMk id="3" creationId="{29972FA9-B60B-C00A-2794-94516F4B7779}"/>
          </ac:spMkLst>
        </pc:spChg>
        <pc:picChg chg="add mod">
          <ac:chgData name="Nathan Clouse" userId="60190519-0423-46ec-ac65-f82d83ecfd9c" providerId="ADAL" clId="{DC709010-1C91-4BD4-947D-DA2F4229B5C5}" dt="2025-02-02T15:05:51.817" v="6664" actId="1076"/>
          <ac:picMkLst>
            <pc:docMk/>
            <pc:sldMk cId="502301993" sldId="1414"/>
            <ac:picMk id="19458" creationId="{9FC2C29E-A91F-CC54-F03C-A6020AE698A1}"/>
          </ac:picMkLst>
        </pc:picChg>
      </pc:sldChg>
      <pc:sldChg chg="addSp delSp modSp new mod modClrScheme chgLayout">
        <pc:chgData name="Nathan Clouse" userId="60190519-0423-46ec-ac65-f82d83ecfd9c" providerId="ADAL" clId="{DC709010-1C91-4BD4-947D-DA2F4229B5C5}" dt="2025-02-02T00:13:43.478" v="6468" actId="14100"/>
        <pc:sldMkLst>
          <pc:docMk/>
          <pc:sldMk cId="257542711" sldId="1415"/>
        </pc:sldMkLst>
        <pc:spChg chg="add mod ord">
          <ac:chgData name="Nathan Clouse" userId="60190519-0423-46ec-ac65-f82d83ecfd9c" providerId="ADAL" clId="{DC709010-1C91-4BD4-947D-DA2F4229B5C5}" dt="2025-01-30T00:10:40.721" v="452" actId="20577"/>
          <ac:spMkLst>
            <pc:docMk/>
            <pc:sldMk cId="257542711" sldId="1415"/>
            <ac:spMk id="5" creationId="{B746E3DF-ACBD-9F47-0A75-02F2B709080F}"/>
          </ac:spMkLst>
        </pc:spChg>
        <pc:spChg chg="add mod ord">
          <ac:chgData name="Nathan Clouse" userId="60190519-0423-46ec-ac65-f82d83ecfd9c" providerId="ADAL" clId="{DC709010-1C91-4BD4-947D-DA2F4229B5C5}" dt="2025-01-30T00:10:35.215" v="437" actId="700"/>
          <ac:spMkLst>
            <pc:docMk/>
            <pc:sldMk cId="257542711" sldId="1415"/>
            <ac:spMk id="6" creationId="{D4B8F956-B402-C47B-BA9B-C866B88126A4}"/>
          </ac:spMkLst>
        </pc:spChg>
        <pc:picChg chg="add">
          <ac:chgData name="Nathan Clouse" userId="60190519-0423-46ec-ac65-f82d83ecfd9c" providerId="ADAL" clId="{DC709010-1C91-4BD4-947D-DA2F4229B5C5}" dt="2025-02-02T00:13:16.168" v="6465"/>
          <ac:picMkLst>
            <pc:docMk/>
            <pc:sldMk cId="257542711" sldId="1415"/>
            <ac:picMk id="16386" creationId="{4B797081-3795-880E-0585-3BCCAEBDD2CC}"/>
          </ac:picMkLst>
        </pc:picChg>
        <pc:picChg chg="add mod">
          <ac:chgData name="Nathan Clouse" userId="60190519-0423-46ec-ac65-f82d83ecfd9c" providerId="ADAL" clId="{DC709010-1C91-4BD4-947D-DA2F4229B5C5}" dt="2025-02-02T00:13:43.478" v="6468" actId="14100"/>
          <ac:picMkLst>
            <pc:docMk/>
            <pc:sldMk cId="257542711" sldId="1415"/>
            <ac:picMk id="16388" creationId="{DFCF1C43-C06C-EEE4-46F1-292B068C65CA}"/>
          </ac:picMkLst>
        </pc:picChg>
      </pc:sldChg>
      <pc:sldChg chg="addSp modSp new mod">
        <pc:chgData name="Nathan Clouse" userId="60190519-0423-46ec-ac65-f82d83ecfd9c" providerId="ADAL" clId="{DC709010-1C91-4BD4-947D-DA2F4229B5C5}" dt="2025-02-02T15:06:58.025" v="6673" actId="1076"/>
        <pc:sldMkLst>
          <pc:docMk/>
          <pc:sldMk cId="2994648787" sldId="1416"/>
        </pc:sldMkLst>
        <pc:spChg chg="mod">
          <ac:chgData name="Nathan Clouse" userId="60190519-0423-46ec-ac65-f82d83ecfd9c" providerId="ADAL" clId="{DC709010-1C91-4BD4-947D-DA2F4229B5C5}" dt="2025-01-30T00:12:57.387" v="478" actId="20577"/>
          <ac:spMkLst>
            <pc:docMk/>
            <pc:sldMk cId="2994648787" sldId="1416"/>
            <ac:spMk id="2" creationId="{D9CD0E64-401D-575D-8687-E1FCD402D0BD}"/>
          </ac:spMkLst>
        </pc:spChg>
        <pc:spChg chg="mod">
          <ac:chgData name="Nathan Clouse" userId="60190519-0423-46ec-ac65-f82d83ecfd9c" providerId="ADAL" clId="{DC709010-1C91-4BD4-947D-DA2F4229B5C5}" dt="2025-02-01T18:09:17.903" v="2867" actId="20577"/>
          <ac:spMkLst>
            <pc:docMk/>
            <pc:sldMk cId="2994648787" sldId="1416"/>
            <ac:spMk id="3" creationId="{76325E8C-AA34-D150-7F5D-00529967194D}"/>
          </ac:spMkLst>
        </pc:spChg>
        <pc:spChg chg="mod">
          <ac:chgData name="Nathan Clouse" userId="60190519-0423-46ec-ac65-f82d83ecfd9c" providerId="ADAL" clId="{DC709010-1C91-4BD4-947D-DA2F4229B5C5}" dt="2025-02-01T18:09:20.895" v="2868" actId="20577"/>
          <ac:spMkLst>
            <pc:docMk/>
            <pc:sldMk cId="2994648787" sldId="1416"/>
            <ac:spMk id="4" creationId="{F65AF550-B5EC-F9F6-5AF8-616432D7EF1E}"/>
          </ac:spMkLst>
        </pc:spChg>
        <pc:picChg chg="add">
          <ac:chgData name="Nathan Clouse" userId="60190519-0423-46ec-ac65-f82d83ecfd9c" providerId="ADAL" clId="{DC709010-1C91-4BD4-947D-DA2F4229B5C5}" dt="2025-02-02T15:06:34.550" v="6669"/>
          <ac:picMkLst>
            <pc:docMk/>
            <pc:sldMk cId="2994648787" sldId="1416"/>
            <ac:picMk id="20482" creationId="{5354AD95-EA0D-79CA-DF51-49E5BF5567C7}"/>
          </ac:picMkLst>
        </pc:picChg>
        <pc:picChg chg="add mod">
          <ac:chgData name="Nathan Clouse" userId="60190519-0423-46ec-ac65-f82d83ecfd9c" providerId="ADAL" clId="{DC709010-1C91-4BD4-947D-DA2F4229B5C5}" dt="2025-02-02T15:06:58.025" v="6673" actId="1076"/>
          <ac:picMkLst>
            <pc:docMk/>
            <pc:sldMk cId="2994648787" sldId="1416"/>
            <ac:picMk id="20484" creationId="{85F6C167-134C-7E04-1EAE-650311D61D8D}"/>
          </ac:picMkLst>
        </pc:picChg>
      </pc:sldChg>
      <pc:sldChg chg="addSp delSp modSp new mod modClrScheme chgLayout">
        <pc:chgData name="Nathan Clouse" userId="60190519-0423-46ec-ac65-f82d83ecfd9c" providerId="ADAL" clId="{DC709010-1C91-4BD4-947D-DA2F4229B5C5}" dt="2025-02-02T15:13:39.146" v="6703" actId="1076"/>
        <pc:sldMkLst>
          <pc:docMk/>
          <pc:sldMk cId="9828922" sldId="1417"/>
        </pc:sldMkLst>
        <pc:spChg chg="add mod ord">
          <ac:chgData name="Nathan Clouse" userId="60190519-0423-46ec-ac65-f82d83ecfd9c" providerId="ADAL" clId="{DC709010-1C91-4BD4-947D-DA2F4229B5C5}" dt="2025-01-30T00:14:40.479" v="497" actId="20577"/>
          <ac:spMkLst>
            <pc:docMk/>
            <pc:sldMk cId="9828922" sldId="1417"/>
            <ac:spMk id="9" creationId="{EA85D596-0478-FD21-A108-AA1AC8E9C5FA}"/>
          </ac:spMkLst>
        </pc:spChg>
        <pc:picChg chg="add del mod">
          <ac:chgData name="Nathan Clouse" userId="60190519-0423-46ec-ac65-f82d83ecfd9c" providerId="ADAL" clId="{DC709010-1C91-4BD4-947D-DA2F4229B5C5}" dt="2025-02-02T15:13:15.984" v="6700" actId="478"/>
          <ac:picMkLst>
            <pc:docMk/>
            <pc:sldMk cId="9828922" sldId="1417"/>
            <ac:picMk id="23554" creationId="{89CE626F-BD8F-C03C-827D-13B4B35191B6}"/>
          </ac:picMkLst>
        </pc:picChg>
        <pc:picChg chg="add">
          <ac:chgData name="Nathan Clouse" userId="60190519-0423-46ec-ac65-f82d83ecfd9c" providerId="ADAL" clId="{DC709010-1C91-4BD4-947D-DA2F4229B5C5}" dt="2025-02-02T15:13:29.616" v="6701"/>
          <ac:picMkLst>
            <pc:docMk/>
            <pc:sldMk cId="9828922" sldId="1417"/>
            <ac:picMk id="23556" creationId="{19729288-BAC7-4FE5-62A5-47FAC3772CC9}"/>
          </ac:picMkLst>
        </pc:picChg>
        <pc:picChg chg="add mod">
          <ac:chgData name="Nathan Clouse" userId="60190519-0423-46ec-ac65-f82d83ecfd9c" providerId="ADAL" clId="{DC709010-1C91-4BD4-947D-DA2F4229B5C5}" dt="2025-02-02T15:13:39.146" v="6703" actId="1076"/>
          <ac:picMkLst>
            <pc:docMk/>
            <pc:sldMk cId="9828922" sldId="1417"/>
            <ac:picMk id="23558" creationId="{EB5A02C6-974F-58F5-E5ED-F7EDD91AA90E}"/>
          </ac:picMkLst>
        </pc:picChg>
      </pc:sldChg>
      <pc:sldChg chg="addSp delSp modSp new mod modClrScheme chgLayout">
        <pc:chgData name="Nathan Clouse" userId="60190519-0423-46ec-ac65-f82d83ecfd9c" providerId="ADAL" clId="{DC709010-1C91-4BD4-947D-DA2F4229B5C5}" dt="2025-02-02T15:16:17.325" v="6708" actId="1076"/>
        <pc:sldMkLst>
          <pc:docMk/>
          <pc:sldMk cId="2121716368" sldId="1418"/>
        </pc:sldMkLst>
        <pc:spChg chg="add mod ord">
          <ac:chgData name="Nathan Clouse" userId="60190519-0423-46ec-ac65-f82d83ecfd9c" providerId="ADAL" clId="{DC709010-1C91-4BD4-947D-DA2F4229B5C5}" dt="2025-01-30T00:18:19.948" v="510" actId="20577"/>
          <ac:spMkLst>
            <pc:docMk/>
            <pc:sldMk cId="2121716368" sldId="1418"/>
            <ac:spMk id="3" creationId="{63B50623-B349-082A-1B70-D69FCF238EE3}"/>
          </ac:spMkLst>
        </pc:spChg>
        <pc:spChg chg="add mod ord">
          <ac:chgData name="Nathan Clouse" userId="60190519-0423-46ec-ac65-f82d83ecfd9c" providerId="ADAL" clId="{DC709010-1C91-4BD4-947D-DA2F4229B5C5}" dt="2025-01-30T00:18:29.612" v="534" actId="20577"/>
          <ac:spMkLst>
            <pc:docMk/>
            <pc:sldMk cId="2121716368" sldId="1418"/>
            <ac:spMk id="4" creationId="{CAF630D2-4376-B955-F91C-CD4A532006EC}"/>
          </ac:spMkLst>
        </pc:spChg>
        <pc:spChg chg="add mod ord">
          <ac:chgData name="Nathan Clouse" userId="60190519-0423-46ec-ac65-f82d83ecfd9c" providerId="ADAL" clId="{DC709010-1C91-4BD4-947D-DA2F4229B5C5}" dt="2025-01-30T00:18:14.327" v="499" actId="700"/>
          <ac:spMkLst>
            <pc:docMk/>
            <pc:sldMk cId="2121716368" sldId="1418"/>
            <ac:spMk id="5" creationId="{7C8A5E43-7EF9-BEFC-951C-5546316F0D22}"/>
          </ac:spMkLst>
        </pc:spChg>
        <pc:picChg chg="add">
          <ac:chgData name="Nathan Clouse" userId="60190519-0423-46ec-ac65-f82d83ecfd9c" providerId="ADAL" clId="{DC709010-1C91-4BD4-947D-DA2F4229B5C5}" dt="2025-02-02T15:14:12.118" v="6704"/>
          <ac:picMkLst>
            <pc:docMk/>
            <pc:sldMk cId="2121716368" sldId="1418"/>
            <ac:picMk id="24578" creationId="{415E38BE-5AA0-786A-C9F2-B14EFC61111C}"/>
          </ac:picMkLst>
        </pc:picChg>
        <pc:picChg chg="add">
          <ac:chgData name="Nathan Clouse" userId="60190519-0423-46ec-ac65-f82d83ecfd9c" providerId="ADAL" clId="{DC709010-1C91-4BD4-947D-DA2F4229B5C5}" dt="2025-02-02T15:15:44.017" v="6705"/>
          <ac:picMkLst>
            <pc:docMk/>
            <pc:sldMk cId="2121716368" sldId="1418"/>
            <ac:picMk id="24580" creationId="{953D9327-7D80-036D-11D5-7DFBCDCF38B5}"/>
          </ac:picMkLst>
        </pc:picChg>
        <pc:picChg chg="add mod">
          <ac:chgData name="Nathan Clouse" userId="60190519-0423-46ec-ac65-f82d83ecfd9c" providerId="ADAL" clId="{DC709010-1C91-4BD4-947D-DA2F4229B5C5}" dt="2025-02-02T15:16:17.325" v="6708" actId="1076"/>
          <ac:picMkLst>
            <pc:docMk/>
            <pc:sldMk cId="2121716368" sldId="1418"/>
            <ac:picMk id="24582" creationId="{4B623884-80FE-F47E-5B60-D918E6F1C9C6}"/>
          </ac:picMkLst>
        </pc:picChg>
      </pc:sldChg>
      <pc:sldChg chg="addSp delSp modSp add mod modClrScheme chgLayout">
        <pc:chgData name="Nathan Clouse" userId="60190519-0423-46ec-ac65-f82d83ecfd9c" providerId="ADAL" clId="{DC709010-1C91-4BD4-947D-DA2F4229B5C5}" dt="2025-02-01T22:07:12.834" v="6262" actId="700"/>
        <pc:sldMkLst>
          <pc:docMk/>
          <pc:sldMk cId="4172512736" sldId="1419"/>
        </pc:sldMkLst>
        <pc:spChg chg="mod ord">
          <ac:chgData name="Nathan Clouse" userId="60190519-0423-46ec-ac65-f82d83ecfd9c" providerId="ADAL" clId="{DC709010-1C91-4BD4-947D-DA2F4229B5C5}" dt="2025-02-01T22:07:12.834" v="6262" actId="700"/>
          <ac:spMkLst>
            <pc:docMk/>
            <pc:sldMk cId="4172512736" sldId="1419"/>
            <ac:spMk id="2" creationId="{70EFB2EC-0873-5E43-05DC-1500A0392D43}"/>
          </ac:spMkLst>
        </pc:spChg>
        <pc:spChg chg="add del mod ord">
          <ac:chgData name="Nathan Clouse" userId="60190519-0423-46ec-ac65-f82d83ecfd9c" providerId="ADAL" clId="{DC709010-1C91-4BD4-947D-DA2F4229B5C5}" dt="2025-02-01T22:07:12.834" v="6262" actId="700"/>
          <ac:spMkLst>
            <pc:docMk/>
            <pc:sldMk cId="4172512736" sldId="1419"/>
            <ac:spMk id="5" creationId="{0961A330-C228-1887-0623-CD6F42704FBD}"/>
          </ac:spMkLst>
        </pc:spChg>
        <pc:picChg chg="add">
          <ac:chgData name="Nathan Clouse" userId="60190519-0423-46ec-ac65-f82d83ecfd9c" providerId="ADAL" clId="{DC709010-1C91-4BD4-947D-DA2F4229B5C5}" dt="2025-01-30T23:47:41.465" v="605" actId="22"/>
          <ac:picMkLst>
            <pc:docMk/>
            <pc:sldMk cId="4172512736" sldId="1419"/>
            <ac:picMk id="7" creationId="{A6B7088F-4432-7D8C-A186-C70CB9A3E57B}"/>
          </ac:picMkLst>
        </pc:picChg>
      </pc:sldChg>
      <pc:sldChg chg="addSp delSp modSp add mod modClrScheme chgLayout">
        <pc:chgData name="Nathan Clouse" userId="60190519-0423-46ec-ac65-f82d83ecfd9c" providerId="ADAL" clId="{DC709010-1C91-4BD4-947D-DA2F4229B5C5}" dt="2025-02-01T22:07:18.937" v="6263" actId="700"/>
        <pc:sldMkLst>
          <pc:docMk/>
          <pc:sldMk cId="1945392176" sldId="1420"/>
        </pc:sldMkLst>
        <pc:spChg chg="mod ord">
          <ac:chgData name="Nathan Clouse" userId="60190519-0423-46ec-ac65-f82d83ecfd9c" providerId="ADAL" clId="{DC709010-1C91-4BD4-947D-DA2F4229B5C5}" dt="2025-02-01T22:07:18.937" v="6263" actId="700"/>
          <ac:spMkLst>
            <pc:docMk/>
            <pc:sldMk cId="1945392176" sldId="1420"/>
            <ac:spMk id="2" creationId="{FBA0D335-8BA5-B254-DC72-D1728F9E8D1C}"/>
          </ac:spMkLst>
        </pc:spChg>
        <pc:spChg chg="add del mod ord">
          <ac:chgData name="Nathan Clouse" userId="60190519-0423-46ec-ac65-f82d83ecfd9c" providerId="ADAL" clId="{DC709010-1C91-4BD4-947D-DA2F4229B5C5}" dt="2025-02-01T22:07:18.937" v="6263" actId="700"/>
          <ac:spMkLst>
            <pc:docMk/>
            <pc:sldMk cId="1945392176" sldId="1420"/>
            <ac:spMk id="5" creationId="{17DD40F8-F686-20B9-DC60-14179F153623}"/>
          </ac:spMkLst>
        </pc:spChg>
        <pc:picChg chg="add">
          <ac:chgData name="Nathan Clouse" userId="60190519-0423-46ec-ac65-f82d83ecfd9c" providerId="ADAL" clId="{DC709010-1C91-4BD4-947D-DA2F4229B5C5}" dt="2025-01-30T23:47:59.821" v="607" actId="22"/>
          <ac:picMkLst>
            <pc:docMk/>
            <pc:sldMk cId="1945392176" sldId="1420"/>
            <ac:picMk id="7" creationId="{1739FC5D-E221-0850-DC14-35911B97CA0E}"/>
          </ac:picMkLst>
        </pc:picChg>
      </pc:sldChg>
      <pc:sldChg chg="addSp delSp modSp new mod modClrScheme chgLayout">
        <pc:chgData name="Nathan Clouse" userId="60190519-0423-46ec-ac65-f82d83ecfd9c" providerId="ADAL" clId="{DC709010-1C91-4BD4-947D-DA2F4229B5C5}" dt="2025-02-01T22:11:24.216" v="6278" actId="1076"/>
        <pc:sldMkLst>
          <pc:docMk/>
          <pc:sldMk cId="562466113" sldId="1421"/>
        </pc:sldMkLst>
        <pc:spChg chg="add del mod ord">
          <ac:chgData name="Nathan Clouse" userId="60190519-0423-46ec-ac65-f82d83ecfd9c" providerId="ADAL" clId="{DC709010-1C91-4BD4-947D-DA2F4229B5C5}" dt="2025-02-01T22:09:41.920" v="6270" actId="478"/>
          <ac:spMkLst>
            <pc:docMk/>
            <pc:sldMk cId="562466113" sldId="1421"/>
            <ac:spMk id="5" creationId="{77A02A53-B026-4DE4-097D-7A9C5DC6085C}"/>
          </ac:spMkLst>
        </pc:spChg>
        <pc:spChg chg="add del mod ord">
          <ac:chgData name="Nathan Clouse" userId="60190519-0423-46ec-ac65-f82d83ecfd9c" providerId="ADAL" clId="{DC709010-1C91-4BD4-947D-DA2F4229B5C5}" dt="2025-02-01T22:09:35.484" v="6268" actId="700"/>
          <ac:spMkLst>
            <pc:docMk/>
            <pc:sldMk cId="562466113" sldId="1421"/>
            <ac:spMk id="6" creationId="{79554339-0E37-58A2-F57B-B4C5327243B1}"/>
          </ac:spMkLst>
        </pc:spChg>
        <pc:picChg chg="add mod">
          <ac:chgData name="Nathan Clouse" userId="60190519-0423-46ec-ac65-f82d83ecfd9c" providerId="ADAL" clId="{DC709010-1C91-4BD4-947D-DA2F4229B5C5}" dt="2025-02-01T22:09:44.302" v="6271" actId="14100"/>
          <ac:picMkLst>
            <pc:docMk/>
            <pc:sldMk cId="562466113" sldId="1421"/>
            <ac:picMk id="8" creationId="{29E524DD-B91C-42DB-BC25-10F44301B271}"/>
          </ac:picMkLst>
        </pc:picChg>
        <pc:picChg chg="add del mod">
          <ac:chgData name="Nathan Clouse" userId="60190519-0423-46ec-ac65-f82d83ecfd9c" providerId="ADAL" clId="{DC709010-1C91-4BD4-947D-DA2F4229B5C5}" dt="2025-02-01T22:10:45.216" v="6275" actId="478"/>
          <ac:picMkLst>
            <pc:docMk/>
            <pc:sldMk cId="562466113" sldId="1421"/>
            <ac:picMk id="5122" creationId="{AFED1921-EA0D-C256-1E98-BACDD90F1D22}"/>
          </ac:picMkLst>
        </pc:picChg>
        <pc:picChg chg="add mod">
          <ac:chgData name="Nathan Clouse" userId="60190519-0423-46ec-ac65-f82d83ecfd9c" providerId="ADAL" clId="{DC709010-1C91-4BD4-947D-DA2F4229B5C5}" dt="2025-02-01T22:11:24.216" v="6278" actId="1076"/>
          <ac:picMkLst>
            <pc:docMk/>
            <pc:sldMk cId="562466113" sldId="1421"/>
            <ac:picMk id="5124" creationId="{A9270D60-2DB3-E66D-F5C2-7C1CADAD401A}"/>
          </ac:picMkLst>
        </pc:picChg>
      </pc:sldChg>
      <pc:sldChg chg="addSp delSp modSp add mod modClrScheme chgLayout">
        <pc:chgData name="Nathan Clouse" userId="60190519-0423-46ec-ac65-f82d83ecfd9c" providerId="ADAL" clId="{DC709010-1C91-4BD4-947D-DA2F4229B5C5}" dt="2025-02-01T22:11:39.855" v="6281" actId="1076"/>
        <pc:sldMkLst>
          <pc:docMk/>
          <pc:sldMk cId="3833423221" sldId="1422"/>
        </pc:sldMkLst>
        <pc:spChg chg="del">
          <ac:chgData name="Nathan Clouse" userId="60190519-0423-46ec-ac65-f82d83ecfd9c" providerId="ADAL" clId="{DC709010-1C91-4BD4-947D-DA2F4229B5C5}" dt="2025-02-01T22:09:51.791" v="6272" actId="700"/>
          <ac:spMkLst>
            <pc:docMk/>
            <pc:sldMk cId="3833423221" sldId="1422"/>
            <ac:spMk id="5" creationId="{84E6E49A-21F3-24AE-20D5-0934EDED40B8}"/>
          </ac:spMkLst>
        </pc:spChg>
        <pc:spChg chg="del">
          <ac:chgData name="Nathan Clouse" userId="60190519-0423-46ec-ac65-f82d83ecfd9c" providerId="ADAL" clId="{DC709010-1C91-4BD4-947D-DA2F4229B5C5}" dt="2025-02-01T22:09:51.791" v="6272" actId="700"/>
          <ac:spMkLst>
            <pc:docMk/>
            <pc:sldMk cId="3833423221" sldId="1422"/>
            <ac:spMk id="6" creationId="{EED0F4C0-3081-F922-1CB4-2AEC343E251F}"/>
          </ac:spMkLst>
        </pc:spChg>
        <pc:picChg chg="add">
          <ac:chgData name="Nathan Clouse" userId="60190519-0423-46ec-ac65-f82d83ecfd9c" providerId="ADAL" clId="{DC709010-1C91-4BD4-947D-DA2F4229B5C5}" dt="2025-01-31T00:15:34.489" v="831" actId="22"/>
          <ac:picMkLst>
            <pc:docMk/>
            <pc:sldMk cId="3833423221" sldId="1422"/>
            <ac:picMk id="3" creationId="{E82FB2EA-045F-2C5E-7511-B835BB03A5F1}"/>
          </ac:picMkLst>
        </pc:picChg>
        <pc:picChg chg="add mod">
          <ac:chgData name="Nathan Clouse" userId="60190519-0423-46ec-ac65-f82d83ecfd9c" providerId="ADAL" clId="{DC709010-1C91-4BD4-947D-DA2F4229B5C5}" dt="2025-02-01T22:11:39.855" v="6281" actId="1076"/>
          <ac:picMkLst>
            <pc:docMk/>
            <pc:sldMk cId="3833423221" sldId="1422"/>
            <ac:picMk id="6146" creationId="{64FC2DEA-2490-427E-A678-D515AAFBAC87}"/>
          </ac:picMkLst>
        </pc:picChg>
      </pc:sldChg>
      <pc:sldChg chg="addSp delSp new mod modClrScheme chgLayout">
        <pc:chgData name="Nathan Clouse" userId="60190519-0423-46ec-ac65-f82d83ecfd9c" providerId="ADAL" clId="{DC709010-1C91-4BD4-947D-DA2F4229B5C5}" dt="2025-02-01T22:14:27.997" v="6293" actId="700"/>
        <pc:sldMkLst>
          <pc:docMk/>
          <pc:sldMk cId="2330518031" sldId="1423"/>
        </pc:sldMkLst>
        <pc:spChg chg="del">
          <ac:chgData name="Nathan Clouse" userId="60190519-0423-46ec-ac65-f82d83ecfd9c" providerId="ADAL" clId="{DC709010-1C91-4BD4-947D-DA2F4229B5C5}" dt="2025-02-01T22:14:27.997" v="6293" actId="700"/>
          <ac:spMkLst>
            <pc:docMk/>
            <pc:sldMk cId="2330518031" sldId="1423"/>
            <ac:spMk id="2" creationId="{DC2213C5-842C-6288-819D-724C56F8FD53}"/>
          </ac:spMkLst>
        </pc:spChg>
        <pc:spChg chg="del">
          <ac:chgData name="Nathan Clouse" userId="60190519-0423-46ec-ac65-f82d83ecfd9c" providerId="ADAL" clId="{DC709010-1C91-4BD4-947D-DA2F4229B5C5}" dt="2025-02-01T22:14:27.997" v="6293" actId="700"/>
          <ac:spMkLst>
            <pc:docMk/>
            <pc:sldMk cId="2330518031" sldId="1423"/>
            <ac:spMk id="3" creationId="{6EE2C7C6-8A47-3C40-B89D-8F53F43FCBF8}"/>
          </ac:spMkLst>
        </pc:spChg>
        <pc:spChg chg="del">
          <ac:chgData name="Nathan Clouse" userId="60190519-0423-46ec-ac65-f82d83ecfd9c" providerId="ADAL" clId="{DC709010-1C91-4BD4-947D-DA2F4229B5C5}" dt="2025-02-01T22:14:27.997" v="6293" actId="700"/>
          <ac:spMkLst>
            <pc:docMk/>
            <pc:sldMk cId="2330518031" sldId="1423"/>
            <ac:spMk id="4" creationId="{810741AD-4480-F231-4FDA-7303737E929F}"/>
          </ac:spMkLst>
        </pc:spChg>
        <pc:picChg chg="add">
          <ac:chgData name="Nathan Clouse" userId="60190519-0423-46ec-ac65-f82d83ecfd9c" providerId="ADAL" clId="{DC709010-1C91-4BD4-947D-DA2F4229B5C5}" dt="2025-01-31T00:21:24.020" v="993" actId="22"/>
          <ac:picMkLst>
            <pc:docMk/>
            <pc:sldMk cId="2330518031" sldId="1423"/>
            <ac:picMk id="6" creationId="{61151FE4-05CF-9733-0339-2A8B8D449A96}"/>
          </ac:picMkLst>
        </pc:picChg>
      </pc:sldChg>
      <pc:sldChg chg="addSp delSp modSp new mod modClrScheme chgLayout">
        <pc:chgData name="Nathan Clouse" userId="60190519-0423-46ec-ac65-f82d83ecfd9c" providerId="ADAL" clId="{DC709010-1C91-4BD4-947D-DA2F4229B5C5}" dt="2025-02-01T22:14:11.196" v="6290" actId="700"/>
        <pc:sldMkLst>
          <pc:docMk/>
          <pc:sldMk cId="879405362" sldId="1424"/>
        </pc:sldMkLst>
        <pc:spChg chg="add del mod ord">
          <ac:chgData name="Nathan Clouse" userId="60190519-0423-46ec-ac65-f82d83ecfd9c" providerId="ADAL" clId="{DC709010-1C91-4BD4-947D-DA2F4229B5C5}" dt="2025-02-01T22:14:11.196" v="6290" actId="700"/>
          <ac:spMkLst>
            <pc:docMk/>
            <pc:sldMk cId="879405362" sldId="1424"/>
            <ac:spMk id="5" creationId="{5D0923AE-188F-5E34-C785-A66CE166AEE4}"/>
          </ac:spMkLst>
        </pc:spChg>
        <pc:spChg chg="add del mod ord">
          <ac:chgData name="Nathan Clouse" userId="60190519-0423-46ec-ac65-f82d83ecfd9c" providerId="ADAL" clId="{DC709010-1C91-4BD4-947D-DA2F4229B5C5}" dt="2025-02-01T22:14:11.196" v="6290" actId="700"/>
          <ac:spMkLst>
            <pc:docMk/>
            <pc:sldMk cId="879405362" sldId="1424"/>
            <ac:spMk id="6" creationId="{3B484658-DEB5-43C2-C5F7-0DA48F8AFA71}"/>
          </ac:spMkLst>
        </pc:spChg>
        <pc:picChg chg="add">
          <ac:chgData name="Nathan Clouse" userId="60190519-0423-46ec-ac65-f82d83ecfd9c" providerId="ADAL" clId="{DC709010-1C91-4BD4-947D-DA2F4229B5C5}" dt="2025-01-31T22:25:33.714" v="1054" actId="22"/>
          <ac:picMkLst>
            <pc:docMk/>
            <pc:sldMk cId="879405362" sldId="1424"/>
            <ac:picMk id="8" creationId="{05492FF7-3B2E-6FC5-03DA-64AE479E6957}"/>
          </ac:picMkLst>
        </pc:picChg>
      </pc:sldChg>
      <pc:sldChg chg="addSp delSp add mod modClrScheme chgLayout">
        <pc:chgData name="Nathan Clouse" userId="60190519-0423-46ec-ac65-f82d83ecfd9c" providerId="ADAL" clId="{DC709010-1C91-4BD4-947D-DA2F4229B5C5}" dt="2025-02-01T22:14:15.130" v="6291" actId="700"/>
        <pc:sldMkLst>
          <pc:docMk/>
          <pc:sldMk cId="840365013" sldId="1425"/>
        </pc:sldMkLst>
        <pc:spChg chg="del">
          <ac:chgData name="Nathan Clouse" userId="60190519-0423-46ec-ac65-f82d83ecfd9c" providerId="ADAL" clId="{DC709010-1C91-4BD4-947D-DA2F4229B5C5}" dt="2025-02-01T22:14:15.130" v="6291" actId="700"/>
          <ac:spMkLst>
            <pc:docMk/>
            <pc:sldMk cId="840365013" sldId="1425"/>
            <ac:spMk id="5" creationId="{DAD34432-3E66-AEF2-BB7F-FA6C3EC44278}"/>
          </ac:spMkLst>
        </pc:spChg>
        <pc:spChg chg="del">
          <ac:chgData name="Nathan Clouse" userId="60190519-0423-46ec-ac65-f82d83ecfd9c" providerId="ADAL" clId="{DC709010-1C91-4BD4-947D-DA2F4229B5C5}" dt="2025-02-01T22:14:15.130" v="6291" actId="700"/>
          <ac:spMkLst>
            <pc:docMk/>
            <pc:sldMk cId="840365013" sldId="1425"/>
            <ac:spMk id="6" creationId="{90630B15-4A96-9364-22C3-6642EC4F48CE}"/>
          </ac:spMkLst>
        </pc:spChg>
        <pc:picChg chg="add">
          <ac:chgData name="Nathan Clouse" userId="60190519-0423-46ec-ac65-f82d83ecfd9c" providerId="ADAL" clId="{DC709010-1C91-4BD4-947D-DA2F4229B5C5}" dt="2025-01-31T22:25:39.709" v="1055" actId="22"/>
          <ac:picMkLst>
            <pc:docMk/>
            <pc:sldMk cId="840365013" sldId="1425"/>
            <ac:picMk id="3" creationId="{5DA9D4B6-486E-C335-7F13-2F7D9AAFCC2D}"/>
          </ac:picMkLst>
        </pc:picChg>
      </pc:sldChg>
      <pc:sldChg chg="addSp delSp add mod modClrScheme chgLayout">
        <pc:chgData name="Nathan Clouse" userId="60190519-0423-46ec-ac65-f82d83ecfd9c" providerId="ADAL" clId="{DC709010-1C91-4BD4-947D-DA2F4229B5C5}" dt="2025-02-01T22:14:17.985" v="6292" actId="700"/>
        <pc:sldMkLst>
          <pc:docMk/>
          <pc:sldMk cId="2074088949" sldId="1426"/>
        </pc:sldMkLst>
        <pc:spChg chg="del">
          <ac:chgData name="Nathan Clouse" userId="60190519-0423-46ec-ac65-f82d83ecfd9c" providerId="ADAL" clId="{DC709010-1C91-4BD4-947D-DA2F4229B5C5}" dt="2025-02-01T22:14:17.985" v="6292" actId="700"/>
          <ac:spMkLst>
            <pc:docMk/>
            <pc:sldMk cId="2074088949" sldId="1426"/>
            <ac:spMk id="5" creationId="{BC01AAE7-EF21-D1F7-9CA5-40AB6FEE430E}"/>
          </ac:spMkLst>
        </pc:spChg>
        <pc:spChg chg="del">
          <ac:chgData name="Nathan Clouse" userId="60190519-0423-46ec-ac65-f82d83ecfd9c" providerId="ADAL" clId="{DC709010-1C91-4BD4-947D-DA2F4229B5C5}" dt="2025-02-01T22:14:17.985" v="6292" actId="700"/>
          <ac:spMkLst>
            <pc:docMk/>
            <pc:sldMk cId="2074088949" sldId="1426"/>
            <ac:spMk id="6" creationId="{FAA5CC3C-3AFE-4DB0-688F-0DB2A97C3FC1}"/>
          </ac:spMkLst>
        </pc:spChg>
        <pc:picChg chg="add">
          <ac:chgData name="Nathan Clouse" userId="60190519-0423-46ec-ac65-f82d83ecfd9c" providerId="ADAL" clId="{DC709010-1C91-4BD4-947D-DA2F4229B5C5}" dt="2025-01-31T22:25:45.180" v="1056" actId="22"/>
          <ac:picMkLst>
            <pc:docMk/>
            <pc:sldMk cId="2074088949" sldId="1426"/>
            <ac:picMk id="3" creationId="{A75F39BC-A756-2A14-3268-E6FB38C849C7}"/>
          </ac:picMkLst>
        </pc:picChg>
      </pc:sldChg>
      <pc:sldChg chg="addSp delSp new mod modClrScheme chgLayout">
        <pc:chgData name="Nathan Clouse" userId="60190519-0423-46ec-ac65-f82d83ecfd9c" providerId="ADAL" clId="{DC709010-1C91-4BD4-947D-DA2F4229B5C5}" dt="2025-02-01T23:55:40.730" v="6299" actId="700"/>
        <pc:sldMkLst>
          <pc:docMk/>
          <pc:sldMk cId="2523537933" sldId="1427"/>
        </pc:sldMkLst>
        <pc:spChg chg="del">
          <ac:chgData name="Nathan Clouse" userId="60190519-0423-46ec-ac65-f82d83ecfd9c" providerId="ADAL" clId="{DC709010-1C91-4BD4-947D-DA2F4229B5C5}" dt="2025-02-01T23:55:40.730" v="6299" actId="700"/>
          <ac:spMkLst>
            <pc:docMk/>
            <pc:sldMk cId="2523537933" sldId="1427"/>
            <ac:spMk id="2" creationId="{1885AFB9-ECC7-4913-7576-E09C6CBFF75B}"/>
          </ac:spMkLst>
        </pc:spChg>
        <pc:spChg chg="del">
          <ac:chgData name="Nathan Clouse" userId="60190519-0423-46ec-ac65-f82d83ecfd9c" providerId="ADAL" clId="{DC709010-1C91-4BD4-947D-DA2F4229B5C5}" dt="2025-02-01T23:55:40.730" v="6299" actId="700"/>
          <ac:spMkLst>
            <pc:docMk/>
            <pc:sldMk cId="2523537933" sldId="1427"/>
            <ac:spMk id="3" creationId="{B56C3DC4-285B-8461-7FCC-B24EE1E1461D}"/>
          </ac:spMkLst>
        </pc:spChg>
        <pc:spChg chg="del">
          <ac:chgData name="Nathan Clouse" userId="60190519-0423-46ec-ac65-f82d83ecfd9c" providerId="ADAL" clId="{DC709010-1C91-4BD4-947D-DA2F4229B5C5}" dt="2025-02-01T23:55:40.730" v="6299" actId="700"/>
          <ac:spMkLst>
            <pc:docMk/>
            <pc:sldMk cId="2523537933" sldId="1427"/>
            <ac:spMk id="4" creationId="{D0126602-988E-461D-125D-B42180953B8C}"/>
          </ac:spMkLst>
        </pc:spChg>
        <pc:picChg chg="add">
          <ac:chgData name="Nathan Clouse" userId="60190519-0423-46ec-ac65-f82d83ecfd9c" providerId="ADAL" clId="{DC709010-1C91-4BD4-947D-DA2F4229B5C5}" dt="2025-01-31T22:34:49.854" v="1060" actId="22"/>
          <ac:picMkLst>
            <pc:docMk/>
            <pc:sldMk cId="2523537933" sldId="1427"/>
            <ac:picMk id="8" creationId="{B45F2D96-E2D7-69D8-9A01-963B7FB00890}"/>
          </ac:picMkLst>
        </pc:picChg>
      </pc:sldChg>
      <pc:sldChg chg="addSp modSp new mod">
        <pc:chgData name="Nathan Clouse" userId="60190519-0423-46ec-ac65-f82d83ecfd9c" providerId="ADAL" clId="{DC709010-1C91-4BD4-947D-DA2F4229B5C5}" dt="2025-02-01T23:57:08.897" v="6305" actId="1076"/>
        <pc:sldMkLst>
          <pc:docMk/>
          <pc:sldMk cId="1009151236" sldId="1428"/>
        </pc:sldMkLst>
        <pc:picChg chg="add mod">
          <ac:chgData name="Nathan Clouse" userId="60190519-0423-46ec-ac65-f82d83ecfd9c" providerId="ADAL" clId="{DC709010-1C91-4BD4-947D-DA2F4229B5C5}" dt="2025-02-01T23:55:55.802" v="6301" actId="14100"/>
          <ac:picMkLst>
            <pc:docMk/>
            <pc:sldMk cId="1009151236" sldId="1428"/>
            <ac:picMk id="6" creationId="{FE8624BB-1574-5C46-2281-0B45565AAB1B}"/>
          </ac:picMkLst>
        </pc:picChg>
        <pc:picChg chg="add">
          <ac:chgData name="Nathan Clouse" userId="60190519-0423-46ec-ac65-f82d83ecfd9c" providerId="ADAL" clId="{DC709010-1C91-4BD4-947D-DA2F4229B5C5}" dt="2025-02-01T23:56:47.465" v="6302"/>
          <ac:picMkLst>
            <pc:docMk/>
            <pc:sldMk cId="1009151236" sldId="1428"/>
            <ac:picMk id="9218" creationId="{A20D1188-61C0-4C62-3464-F4DEE61A4345}"/>
          </ac:picMkLst>
        </pc:picChg>
        <pc:picChg chg="add mod">
          <ac:chgData name="Nathan Clouse" userId="60190519-0423-46ec-ac65-f82d83ecfd9c" providerId="ADAL" clId="{DC709010-1C91-4BD4-947D-DA2F4229B5C5}" dt="2025-02-01T23:57:08.897" v="6305" actId="1076"/>
          <ac:picMkLst>
            <pc:docMk/>
            <pc:sldMk cId="1009151236" sldId="1428"/>
            <ac:picMk id="9220" creationId="{A0493D34-3E9A-7044-C7F4-E16A3972D40C}"/>
          </ac:picMkLst>
        </pc:picChg>
      </pc:sldChg>
      <pc:sldChg chg="addSp delSp modSp new mod modClrScheme chgLayout modNotesTx">
        <pc:chgData name="Nathan Clouse" userId="60190519-0423-46ec-ac65-f82d83ecfd9c" providerId="ADAL" clId="{DC709010-1C91-4BD4-947D-DA2F4229B5C5}" dt="2025-01-31T23:56:55.725" v="1355" actId="20577"/>
        <pc:sldMkLst>
          <pc:docMk/>
          <pc:sldMk cId="3753922115" sldId="1429"/>
        </pc:sldMkLst>
        <pc:spChg chg="add mod ord">
          <ac:chgData name="Nathan Clouse" userId="60190519-0423-46ec-ac65-f82d83ecfd9c" providerId="ADAL" clId="{DC709010-1C91-4BD4-947D-DA2F4229B5C5}" dt="2025-01-31T23:56:27.676" v="1304" actId="700"/>
          <ac:spMkLst>
            <pc:docMk/>
            <pc:sldMk cId="3753922115" sldId="1429"/>
            <ac:spMk id="5" creationId="{5EB6F4AD-6FB5-C174-3768-AFBB5C411E6E}"/>
          </ac:spMkLst>
        </pc:spChg>
        <pc:spChg chg="add mod ord">
          <ac:chgData name="Nathan Clouse" userId="60190519-0423-46ec-ac65-f82d83ecfd9c" providerId="ADAL" clId="{DC709010-1C91-4BD4-947D-DA2F4229B5C5}" dt="2025-01-31T23:56:27.676" v="1304" actId="700"/>
          <ac:spMkLst>
            <pc:docMk/>
            <pc:sldMk cId="3753922115" sldId="1429"/>
            <ac:spMk id="6" creationId="{88A47E4F-BD65-91C3-4364-3E26C1FB7AB9}"/>
          </ac:spMkLst>
        </pc:spChg>
        <pc:picChg chg="add">
          <ac:chgData name="Nathan Clouse" userId="60190519-0423-46ec-ac65-f82d83ecfd9c" providerId="ADAL" clId="{DC709010-1C91-4BD4-947D-DA2F4229B5C5}" dt="2025-01-31T23:56:31.165" v="1305" actId="22"/>
          <ac:picMkLst>
            <pc:docMk/>
            <pc:sldMk cId="3753922115" sldId="1429"/>
            <ac:picMk id="8" creationId="{7DC36EBD-3474-4BEF-FF65-95B7B703057B}"/>
          </ac:picMkLst>
        </pc:picChg>
      </pc:sldChg>
      <pc:sldChg chg="addSp delSp modSp new mod modClrScheme chgLayout">
        <pc:chgData name="Nathan Clouse" userId="60190519-0423-46ec-ac65-f82d83ecfd9c" providerId="ADAL" clId="{DC709010-1C91-4BD4-947D-DA2F4229B5C5}" dt="2025-01-31T23:48:44.248" v="1239" actId="13926"/>
        <pc:sldMkLst>
          <pc:docMk/>
          <pc:sldMk cId="907747166" sldId="1430"/>
        </pc:sldMkLst>
        <pc:spChg chg="add mod ord">
          <ac:chgData name="Nathan Clouse" userId="60190519-0423-46ec-ac65-f82d83ecfd9c" providerId="ADAL" clId="{DC709010-1C91-4BD4-947D-DA2F4229B5C5}" dt="2025-01-31T23:47:55.775" v="1218" actId="700"/>
          <ac:spMkLst>
            <pc:docMk/>
            <pc:sldMk cId="907747166" sldId="1430"/>
            <ac:spMk id="5" creationId="{0A268891-4C94-8DBA-F14F-A822ACD19BDA}"/>
          </ac:spMkLst>
        </pc:spChg>
        <pc:spChg chg="add mod ord">
          <ac:chgData name="Nathan Clouse" userId="60190519-0423-46ec-ac65-f82d83ecfd9c" providerId="ADAL" clId="{DC709010-1C91-4BD4-947D-DA2F4229B5C5}" dt="2025-01-31T23:48:44.248" v="1239" actId="13926"/>
          <ac:spMkLst>
            <pc:docMk/>
            <pc:sldMk cId="907747166" sldId="1430"/>
            <ac:spMk id="6" creationId="{B8E9FD76-6E3D-F206-FF66-717522286FA0}"/>
          </ac:spMkLst>
        </pc:spChg>
      </pc:sldChg>
      <pc:sldChg chg="modSp new mod">
        <pc:chgData name="Nathan Clouse" userId="60190519-0423-46ec-ac65-f82d83ecfd9c" providerId="ADAL" clId="{DC709010-1C91-4BD4-947D-DA2F4229B5C5}" dt="2025-02-01T00:09:19.246" v="1371" actId="20577"/>
        <pc:sldMkLst>
          <pc:docMk/>
          <pc:sldMk cId="2914656480" sldId="1431"/>
        </pc:sldMkLst>
        <pc:spChg chg="mod">
          <ac:chgData name="Nathan Clouse" userId="60190519-0423-46ec-ac65-f82d83ecfd9c" providerId="ADAL" clId="{DC709010-1C91-4BD4-947D-DA2F4229B5C5}" dt="2025-02-01T00:09:19.246" v="1371" actId="20577"/>
          <ac:spMkLst>
            <pc:docMk/>
            <pc:sldMk cId="2914656480" sldId="1431"/>
            <ac:spMk id="2" creationId="{263B1C0D-C0B6-A81A-A136-A8892D15FE7D}"/>
          </ac:spMkLst>
        </pc:spChg>
      </pc:sldChg>
      <pc:sldChg chg="addSp delSp modSp new mod modClrScheme chgLayout">
        <pc:chgData name="Nathan Clouse" userId="60190519-0423-46ec-ac65-f82d83ecfd9c" providerId="ADAL" clId="{DC709010-1C91-4BD4-947D-DA2F4229B5C5}" dt="2025-02-01T22:05:56.792" v="6223" actId="1076"/>
        <pc:sldMkLst>
          <pc:docMk/>
          <pc:sldMk cId="982845381" sldId="1432"/>
        </pc:sldMkLst>
        <pc:spChg chg="del mod ord">
          <ac:chgData name="Nathan Clouse" userId="60190519-0423-46ec-ac65-f82d83ecfd9c" providerId="ADAL" clId="{DC709010-1C91-4BD4-947D-DA2F4229B5C5}" dt="2025-02-01T00:12:37.746" v="1400" actId="700"/>
          <ac:spMkLst>
            <pc:docMk/>
            <pc:sldMk cId="982845381" sldId="1432"/>
            <ac:spMk id="2" creationId="{9D6EA08B-F32C-FA3B-0C66-239CC6BC8A94}"/>
          </ac:spMkLst>
        </pc:spChg>
        <pc:spChg chg="del mod ord">
          <ac:chgData name="Nathan Clouse" userId="60190519-0423-46ec-ac65-f82d83ecfd9c" providerId="ADAL" clId="{DC709010-1C91-4BD4-947D-DA2F4229B5C5}" dt="2025-02-01T00:12:37.746" v="1400" actId="700"/>
          <ac:spMkLst>
            <pc:docMk/>
            <pc:sldMk cId="982845381" sldId="1432"/>
            <ac:spMk id="3" creationId="{5977609F-87A4-B781-2122-9483E26EFD1D}"/>
          </ac:spMkLst>
        </pc:spChg>
        <pc:spChg chg="add mod ord">
          <ac:chgData name="Nathan Clouse" userId="60190519-0423-46ec-ac65-f82d83ecfd9c" providerId="ADAL" clId="{DC709010-1C91-4BD4-947D-DA2F4229B5C5}" dt="2025-02-01T00:12:51.028" v="1429" actId="20577"/>
          <ac:spMkLst>
            <pc:docMk/>
            <pc:sldMk cId="982845381" sldId="1432"/>
            <ac:spMk id="4" creationId="{4283544A-B4ED-E16A-673A-749C0124D749}"/>
          </ac:spMkLst>
        </pc:spChg>
        <pc:spChg chg="add mod ord">
          <ac:chgData name="Nathan Clouse" userId="60190519-0423-46ec-ac65-f82d83ecfd9c" providerId="ADAL" clId="{DC709010-1C91-4BD4-947D-DA2F4229B5C5}" dt="2025-02-01T00:13:40.397" v="1528" actId="20577"/>
          <ac:spMkLst>
            <pc:docMk/>
            <pc:sldMk cId="982845381" sldId="1432"/>
            <ac:spMk id="5" creationId="{D0B865E9-8147-6631-7C68-6905C102EB93}"/>
          </ac:spMkLst>
        </pc:spChg>
        <pc:spChg chg="add mod ord">
          <ac:chgData name="Nathan Clouse" userId="60190519-0423-46ec-ac65-f82d83ecfd9c" providerId="ADAL" clId="{DC709010-1C91-4BD4-947D-DA2F4229B5C5}" dt="2025-02-01T00:14:46.174" v="1582" actId="20577"/>
          <ac:spMkLst>
            <pc:docMk/>
            <pc:sldMk cId="982845381" sldId="1432"/>
            <ac:spMk id="6" creationId="{31577682-A8F3-2A79-264D-7A9F056E7456}"/>
          </ac:spMkLst>
        </pc:spChg>
        <pc:picChg chg="add mod">
          <ac:chgData name="Nathan Clouse" userId="60190519-0423-46ec-ac65-f82d83ecfd9c" providerId="ADAL" clId="{DC709010-1C91-4BD4-947D-DA2F4229B5C5}" dt="2025-02-01T22:05:56.792" v="6223" actId="1076"/>
          <ac:picMkLst>
            <pc:docMk/>
            <pc:sldMk cId="982845381" sldId="1432"/>
            <ac:picMk id="1026" creationId="{D0AC7F44-690C-6DFE-D4C6-AB986808386B}"/>
          </ac:picMkLst>
        </pc:picChg>
      </pc:sldChg>
      <pc:sldChg chg="addSp delSp new mod modClrScheme chgLayout">
        <pc:chgData name="Nathan Clouse" userId="60190519-0423-46ec-ac65-f82d83ecfd9c" providerId="ADAL" clId="{DC709010-1C91-4BD4-947D-DA2F4229B5C5}" dt="2025-02-02T00:01:53.023" v="6314" actId="700"/>
        <pc:sldMkLst>
          <pc:docMk/>
          <pc:sldMk cId="2272947650" sldId="1433"/>
        </pc:sldMkLst>
        <pc:spChg chg="del">
          <ac:chgData name="Nathan Clouse" userId="60190519-0423-46ec-ac65-f82d83ecfd9c" providerId="ADAL" clId="{DC709010-1C91-4BD4-947D-DA2F4229B5C5}" dt="2025-02-02T00:01:53.023" v="6314" actId="700"/>
          <ac:spMkLst>
            <pc:docMk/>
            <pc:sldMk cId="2272947650" sldId="1433"/>
            <ac:spMk id="2" creationId="{645BC850-19AE-AA9D-D049-4426B36624E5}"/>
          </ac:spMkLst>
        </pc:spChg>
        <pc:spChg chg="del">
          <ac:chgData name="Nathan Clouse" userId="60190519-0423-46ec-ac65-f82d83ecfd9c" providerId="ADAL" clId="{DC709010-1C91-4BD4-947D-DA2F4229B5C5}" dt="2025-02-02T00:01:53.023" v="6314" actId="700"/>
          <ac:spMkLst>
            <pc:docMk/>
            <pc:sldMk cId="2272947650" sldId="1433"/>
            <ac:spMk id="3" creationId="{6EA9B296-3DEB-C015-4564-E06A8B97E4A4}"/>
          </ac:spMkLst>
        </pc:spChg>
        <pc:spChg chg="del">
          <ac:chgData name="Nathan Clouse" userId="60190519-0423-46ec-ac65-f82d83ecfd9c" providerId="ADAL" clId="{DC709010-1C91-4BD4-947D-DA2F4229B5C5}" dt="2025-02-02T00:01:53.023" v="6314" actId="700"/>
          <ac:spMkLst>
            <pc:docMk/>
            <pc:sldMk cId="2272947650" sldId="1433"/>
            <ac:spMk id="4" creationId="{34081273-DCB5-9AB6-595A-5112917D84F1}"/>
          </ac:spMkLst>
        </pc:spChg>
        <pc:picChg chg="add">
          <ac:chgData name="Nathan Clouse" userId="60190519-0423-46ec-ac65-f82d83ecfd9c" providerId="ADAL" clId="{DC709010-1C91-4BD4-947D-DA2F4229B5C5}" dt="2025-02-01T00:17:22.663" v="1691" actId="22"/>
          <ac:picMkLst>
            <pc:docMk/>
            <pc:sldMk cId="2272947650" sldId="1433"/>
            <ac:picMk id="6" creationId="{569D47D5-C0BD-A001-F043-2DE6BBD894F1}"/>
          </ac:picMkLst>
        </pc:picChg>
      </pc:sldChg>
      <pc:sldChg chg="addSp delSp modSp new mod modClrScheme chgLayout">
        <pc:chgData name="Nathan Clouse" userId="60190519-0423-46ec-ac65-f82d83ecfd9c" providerId="ADAL" clId="{DC709010-1C91-4BD4-947D-DA2F4229B5C5}" dt="2025-02-02T00:07:02.235" v="6413" actId="1076"/>
        <pc:sldMkLst>
          <pc:docMk/>
          <pc:sldMk cId="3659716793" sldId="1434"/>
        </pc:sldMkLst>
        <pc:spChg chg="del">
          <ac:chgData name="Nathan Clouse" userId="60190519-0423-46ec-ac65-f82d83ecfd9c" providerId="ADAL" clId="{DC709010-1C91-4BD4-947D-DA2F4229B5C5}" dt="2025-02-02T00:02:07.846" v="6315" actId="700"/>
          <ac:spMkLst>
            <pc:docMk/>
            <pc:sldMk cId="3659716793" sldId="1434"/>
            <ac:spMk id="2" creationId="{184E37AF-55E0-DE32-19D7-695B0851A1FF}"/>
          </ac:spMkLst>
        </pc:spChg>
        <pc:spChg chg="del">
          <ac:chgData name="Nathan Clouse" userId="60190519-0423-46ec-ac65-f82d83ecfd9c" providerId="ADAL" clId="{DC709010-1C91-4BD4-947D-DA2F4229B5C5}" dt="2025-02-02T00:02:07.846" v="6315" actId="700"/>
          <ac:spMkLst>
            <pc:docMk/>
            <pc:sldMk cId="3659716793" sldId="1434"/>
            <ac:spMk id="3" creationId="{B96F49C8-3393-DD9D-293E-CD0290A12AF8}"/>
          </ac:spMkLst>
        </pc:spChg>
        <pc:spChg chg="del">
          <ac:chgData name="Nathan Clouse" userId="60190519-0423-46ec-ac65-f82d83ecfd9c" providerId="ADAL" clId="{DC709010-1C91-4BD4-947D-DA2F4229B5C5}" dt="2025-02-02T00:02:07.846" v="6315" actId="700"/>
          <ac:spMkLst>
            <pc:docMk/>
            <pc:sldMk cId="3659716793" sldId="1434"/>
            <ac:spMk id="4" creationId="{74559682-92D8-BDC3-6044-75A910F5EF81}"/>
          </ac:spMkLst>
        </pc:spChg>
        <pc:picChg chg="add del">
          <ac:chgData name="Nathan Clouse" userId="60190519-0423-46ec-ac65-f82d83ecfd9c" providerId="ADAL" clId="{DC709010-1C91-4BD4-947D-DA2F4229B5C5}" dt="2025-02-01T00:18:12.404" v="1694" actId="22"/>
          <ac:picMkLst>
            <pc:docMk/>
            <pc:sldMk cId="3659716793" sldId="1434"/>
            <ac:picMk id="6" creationId="{375D7E3F-9EC1-5FDC-E3B2-A0C49CABDDF1}"/>
          </ac:picMkLst>
        </pc:picChg>
        <pc:picChg chg="add">
          <ac:chgData name="Nathan Clouse" userId="60190519-0423-46ec-ac65-f82d83ecfd9c" providerId="ADAL" clId="{DC709010-1C91-4BD4-947D-DA2F4229B5C5}" dt="2025-02-01T00:18:16.292" v="1695" actId="22"/>
          <ac:picMkLst>
            <pc:docMk/>
            <pc:sldMk cId="3659716793" sldId="1434"/>
            <ac:picMk id="8" creationId="{92A8A232-6F9A-DFC0-8424-1C98CAA3DD15}"/>
          </ac:picMkLst>
        </pc:picChg>
        <pc:picChg chg="add mod">
          <ac:chgData name="Nathan Clouse" userId="60190519-0423-46ec-ac65-f82d83ecfd9c" providerId="ADAL" clId="{DC709010-1C91-4BD4-947D-DA2F4229B5C5}" dt="2025-02-02T00:07:02.235" v="6413" actId="1076"/>
          <ac:picMkLst>
            <pc:docMk/>
            <pc:sldMk cId="3659716793" sldId="1434"/>
            <ac:picMk id="12290" creationId="{D8D8DD8F-C42D-BE65-E115-1FE6872FF826}"/>
          </ac:picMkLst>
        </pc:picChg>
      </pc:sldChg>
      <pc:sldChg chg="addSp delSp modSp new mod chgLayout">
        <pc:chgData name="Nathan Clouse" userId="60190519-0423-46ec-ac65-f82d83ecfd9c" providerId="ADAL" clId="{DC709010-1C91-4BD4-947D-DA2F4229B5C5}" dt="2025-02-02T00:08:23.410" v="6445" actId="33524"/>
        <pc:sldMkLst>
          <pc:docMk/>
          <pc:sldMk cId="119751433" sldId="1435"/>
        </pc:sldMkLst>
        <pc:spChg chg="del">
          <ac:chgData name="Nathan Clouse" userId="60190519-0423-46ec-ac65-f82d83ecfd9c" providerId="ADAL" clId="{DC709010-1C91-4BD4-947D-DA2F4229B5C5}" dt="2025-02-01T00:21:19.510" v="1919" actId="700"/>
          <ac:spMkLst>
            <pc:docMk/>
            <pc:sldMk cId="119751433" sldId="1435"/>
            <ac:spMk id="2" creationId="{5F07C4CC-EFE1-D656-DAD7-39F0D670DBF0}"/>
          </ac:spMkLst>
        </pc:spChg>
        <pc:spChg chg="del">
          <ac:chgData name="Nathan Clouse" userId="60190519-0423-46ec-ac65-f82d83ecfd9c" providerId="ADAL" clId="{DC709010-1C91-4BD4-947D-DA2F4229B5C5}" dt="2025-02-01T00:21:19.510" v="1919" actId="700"/>
          <ac:spMkLst>
            <pc:docMk/>
            <pc:sldMk cId="119751433" sldId="1435"/>
            <ac:spMk id="3" creationId="{E95AD6D4-B291-E5D7-2CD7-96269456599E}"/>
          </ac:spMkLst>
        </pc:spChg>
        <pc:spChg chg="del">
          <ac:chgData name="Nathan Clouse" userId="60190519-0423-46ec-ac65-f82d83ecfd9c" providerId="ADAL" clId="{DC709010-1C91-4BD4-947D-DA2F4229B5C5}" dt="2025-02-01T00:21:19.510" v="1919" actId="700"/>
          <ac:spMkLst>
            <pc:docMk/>
            <pc:sldMk cId="119751433" sldId="1435"/>
            <ac:spMk id="4" creationId="{1F278F90-827F-AD38-2846-2E93DDA482B5}"/>
          </ac:spMkLst>
        </pc:spChg>
        <pc:spChg chg="add mod ord">
          <ac:chgData name="Nathan Clouse" userId="60190519-0423-46ec-ac65-f82d83ecfd9c" providerId="ADAL" clId="{DC709010-1C91-4BD4-947D-DA2F4229B5C5}" dt="2025-02-01T00:21:32.703" v="1964" actId="20577"/>
          <ac:spMkLst>
            <pc:docMk/>
            <pc:sldMk cId="119751433" sldId="1435"/>
            <ac:spMk id="5" creationId="{A24A5FCB-EC9D-2F01-1CD6-9EDA19B48466}"/>
          </ac:spMkLst>
        </pc:spChg>
        <pc:spChg chg="add mod ord">
          <ac:chgData name="Nathan Clouse" userId="60190519-0423-46ec-ac65-f82d83ecfd9c" providerId="ADAL" clId="{DC709010-1C91-4BD4-947D-DA2F4229B5C5}" dt="2025-02-02T00:06:01.946" v="6359" actId="20577"/>
          <ac:spMkLst>
            <pc:docMk/>
            <pc:sldMk cId="119751433" sldId="1435"/>
            <ac:spMk id="6" creationId="{48B65EF1-0409-FC30-D263-80C909622AB4}"/>
          </ac:spMkLst>
        </pc:spChg>
        <pc:spChg chg="add mod ord">
          <ac:chgData name="Nathan Clouse" userId="60190519-0423-46ec-ac65-f82d83ecfd9c" providerId="ADAL" clId="{DC709010-1C91-4BD4-947D-DA2F4229B5C5}" dt="2025-02-02T00:08:23.410" v="6445" actId="33524"/>
          <ac:spMkLst>
            <pc:docMk/>
            <pc:sldMk cId="119751433" sldId="1435"/>
            <ac:spMk id="7" creationId="{F76D4499-8F68-724D-80A3-565EE8E04DC7}"/>
          </ac:spMkLst>
        </pc:spChg>
        <pc:picChg chg="add mod">
          <ac:chgData name="Nathan Clouse" userId="60190519-0423-46ec-ac65-f82d83ecfd9c" providerId="ADAL" clId="{DC709010-1C91-4BD4-947D-DA2F4229B5C5}" dt="2025-02-02T00:07:49.390" v="6416" actId="1076"/>
          <ac:picMkLst>
            <pc:docMk/>
            <pc:sldMk cId="119751433" sldId="1435"/>
            <ac:picMk id="13314" creationId="{5E050697-B226-2EA7-A76A-E051576C9512}"/>
          </ac:picMkLst>
        </pc:picChg>
      </pc:sldChg>
      <pc:sldChg chg="modSp new mod">
        <pc:chgData name="Nathan Clouse" userId="60190519-0423-46ec-ac65-f82d83ecfd9c" providerId="ADAL" clId="{DC709010-1C91-4BD4-947D-DA2F4229B5C5}" dt="2025-02-01T15:51:55.685" v="2169" actId="20577"/>
        <pc:sldMkLst>
          <pc:docMk/>
          <pc:sldMk cId="1178237198" sldId="1436"/>
        </pc:sldMkLst>
        <pc:spChg chg="mod">
          <ac:chgData name="Nathan Clouse" userId="60190519-0423-46ec-ac65-f82d83ecfd9c" providerId="ADAL" clId="{DC709010-1C91-4BD4-947D-DA2F4229B5C5}" dt="2025-02-01T15:37:12.915" v="2101" actId="20577"/>
          <ac:spMkLst>
            <pc:docMk/>
            <pc:sldMk cId="1178237198" sldId="1436"/>
            <ac:spMk id="2" creationId="{0728194D-43E6-3971-8CF9-E0130D6A1226}"/>
          </ac:spMkLst>
        </pc:spChg>
        <pc:spChg chg="mod">
          <ac:chgData name="Nathan Clouse" userId="60190519-0423-46ec-ac65-f82d83ecfd9c" providerId="ADAL" clId="{DC709010-1C91-4BD4-947D-DA2F4229B5C5}" dt="2025-02-01T15:38:07.118" v="2108" actId="404"/>
          <ac:spMkLst>
            <pc:docMk/>
            <pc:sldMk cId="1178237198" sldId="1436"/>
            <ac:spMk id="3" creationId="{2CAA0A7C-5C12-3394-F57A-2425295CF51D}"/>
          </ac:spMkLst>
        </pc:spChg>
        <pc:spChg chg="mod">
          <ac:chgData name="Nathan Clouse" userId="60190519-0423-46ec-ac65-f82d83ecfd9c" providerId="ADAL" clId="{DC709010-1C91-4BD4-947D-DA2F4229B5C5}" dt="2025-02-01T15:51:55.685" v="2169" actId="20577"/>
          <ac:spMkLst>
            <pc:docMk/>
            <pc:sldMk cId="1178237198" sldId="1436"/>
            <ac:spMk id="4" creationId="{7C8EBD33-8FC6-6AA9-BA1C-A33E15786CA3}"/>
          </ac:spMkLst>
        </pc:spChg>
      </pc:sldChg>
      <pc:sldChg chg="addSp delSp modSp new mod">
        <pc:chgData name="Nathan Clouse" userId="60190519-0423-46ec-ac65-f82d83ecfd9c" providerId="ADAL" clId="{DC709010-1C91-4BD4-947D-DA2F4229B5C5}" dt="2025-02-02T00:12:56.913" v="6464" actId="1076"/>
        <pc:sldMkLst>
          <pc:docMk/>
          <pc:sldMk cId="4076320605" sldId="1437"/>
        </pc:sldMkLst>
        <pc:spChg chg="mod">
          <ac:chgData name="Nathan Clouse" userId="60190519-0423-46ec-ac65-f82d83ecfd9c" providerId="ADAL" clId="{DC709010-1C91-4BD4-947D-DA2F4229B5C5}" dt="2025-02-01T15:41:10.750" v="2112" actId="20577"/>
          <ac:spMkLst>
            <pc:docMk/>
            <pc:sldMk cId="4076320605" sldId="1437"/>
            <ac:spMk id="2" creationId="{BA69DD03-43C6-7A9A-94A5-1ECCD3BE41EC}"/>
          </ac:spMkLst>
        </pc:spChg>
        <pc:spChg chg="mod">
          <ac:chgData name="Nathan Clouse" userId="60190519-0423-46ec-ac65-f82d83ecfd9c" providerId="ADAL" clId="{DC709010-1C91-4BD4-947D-DA2F4229B5C5}" dt="2025-02-01T16:02:09.341" v="2252" actId="20577"/>
          <ac:spMkLst>
            <pc:docMk/>
            <pc:sldMk cId="4076320605" sldId="1437"/>
            <ac:spMk id="3" creationId="{B1C8E935-ECFC-98CB-7B9E-5B3964A53A59}"/>
          </ac:spMkLst>
        </pc:spChg>
        <pc:picChg chg="add mod">
          <ac:chgData name="Nathan Clouse" userId="60190519-0423-46ec-ac65-f82d83ecfd9c" providerId="ADAL" clId="{DC709010-1C91-4BD4-947D-DA2F4229B5C5}" dt="2025-02-01T15:42:30.953" v="2115" actId="1076"/>
          <ac:picMkLst>
            <pc:docMk/>
            <pc:sldMk cId="4076320605" sldId="1437"/>
            <ac:picMk id="6" creationId="{33D85005-4B49-5C18-B9AA-243E33D52368}"/>
          </ac:picMkLst>
        </pc:picChg>
        <pc:picChg chg="add mod">
          <ac:chgData name="Nathan Clouse" userId="60190519-0423-46ec-ac65-f82d83ecfd9c" providerId="ADAL" clId="{DC709010-1C91-4BD4-947D-DA2F4229B5C5}" dt="2025-02-02T00:11:54.729" v="6460"/>
          <ac:picMkLst>
            <pc:docMk/>
            <pc:sldMk cId="4076320605" sldId="1437"/>
            <ac:picMk id="7" creationId="{633F6578-1703-1BD7-6862-EF28BDA5C52F}"/>
          </ac:picMkLst>
        </pc:picChg>
        <pc:picChg chg="add">
          <ac:chgData name="Nathan Clouse" userId="60190519-0423-46ec-ac65-f82d83ecfd9c" providerId="ADAL" clId="{DC709010-1C91-4BD4-947D-DA2F4229B5C5}" dt="2025-02-02T00:09:09.747" v="6448"/>
          <ac:picMkLst>
            <pc:docMk/>
            <pc:sldMk cId="4076320605" sldId="1437"/>
            <ac:picMk id="15362" creationId="{E0A539A9-B969-1E26-09DF-575DAC7315A0}"/>
          </ac:picMkLst>
        </pc:picChg>
        <pc:picChg chg="add">
          <ac:chgData name="Nathan Clouse" userId="60190519-0423-46ec-ac65-f82d83ecfd9c" providerId="ADAL" clId="{DC709010-1C91-4BD4-947D-DA2F4229B5C5}" dt="2025-02-02T00:10:00.399" v="6449"/>
          <ac:picMkLst>
            <pc:docMk/>
            <pc:sldMk cId="4076320605" sldId="1437"/>
            <ac:picMk id="15364" creationId="{A93F35CB-42DC-D2DE-44A2-4DF7C7B81D3B}"/>
          </ac:picMkLst>
        </pc:picChg>
        <pc:picChg chg="add del mod">
          <ac:chgData name="Nathan Clouse" userId="60190519-0423-46ec-ac65-f82d83ecfd9c" providerId="ADAL" clId="{DC709010-1C91-4BD4-947D-DA2F4229B5C5}" dt="2025-02-02T00:10:23.913" v="6452" actId="478"/>
          <ac:picMkLst>
            <pc:docMk/>
            <pc:sldMk cId="4076320605" sldId="1437"/>
            <ac:picMk id="15366" creationId="{713989AC-E076-9A08-EAD9-5B272F1571F1}"/>
          </ac:picMkLst>
        </pc:picChg>
        <pc:picChg chg="add del mod">
          <ac:chgData name="Nathan Clouse" userId="60190519-0423-46ec-ac65-f82d83ecfd9c" providerId="ADAL" clId="{DC709010-1C91-4BD4-947D-DA2F4229B5C5}" dt="2025-02-02T00:11:49.738" v="6455" actId="478"/>
          <ac:picMkLst>
            <pc:docMk/>
            <pc:sldMk cId="4076320605" sldId="1437"/>
            <ac:picMk id="15368" creationId="{F5C4BA30-C008-482E-659D-86502B57FB15}"/>
          </ac:picMkLst>
        </pc:picChg>
        <pc:picChg chg="add mod">
          <ac:chgData name="Nathan Clouse" userId="60190519-0423-46ec-ac65-f82d83ecfd9c" providerId="ADAL" clId="{DC709010-1C91-4BD4-947D-DA2F4229B5C5}" dt="2025-02-02T00:12:56.913" v="6464" actId="1076"/>
          <ac:picMkLst>
            <pc:docMk/>
            <pc:sldMk cId="4076320605" sldId="1437"/>
            <ac:picMk id="15370" creationId="{0F0ACF82-B4F6-45E8-E50F-701C73C8C48C}"/>
          </ac:picMkLst>
        </pc:picChg>
      </pc:sldChg>
      <pc:sldChg chg="addSp modSp new mod">
        <pc:chgData name="Nathan Clouse" userId="60190519-0423-46ec-ac65-f82d83ecfd9c" providerId="ADAL" clId="{DC709010-1C91-4BD4-947D-DA2F4229B5C5}" dt="2025-02-02T00:15:28.866" v="6482" actId="1076"/>
        <pc:sldMkLst>
          <pc:docMk/>
          <pc:sldMk cId="2266952551" sldId="1438"/>
        </pc:sldMkLst>
        <pc:picChg chg="add mod">
          <ac:chgData name="Nathan Clouse" userId="60190519-0423-46ec-ac65-f82d83ecfd9c" providerId="ADAL" clId="{DC709010-1C91-4BD4-947D-DA2F4229B5C5}" dt="2025-02-02T00:15:28.866" v="6482" actId="1076"/>
          <ac:picMkLst>
            <pc:docMk/>
            <pc:sldMk cId="2266952551" sldId="1438"/>
            <ac:picMk id="6" creationId="{2D830D7C-A09D-F1C3-FB5E-72D1F8DD3B1B}"/>
          </ac:picMkLst>
        </pc:picChg>
      </pc:sldChg>
      <pc:sldChg chg="addSp modSp new mod">
        <pc:chgData name="Nathan Clouse" userId="60190519-0423-46ec-ac65-f82d83ecfd9c" providerId="ADAL" clId="{DC709010-1C91-4BD4-947D-DA2F4229B5C5}" dt="2025-02-02T00:15:21.457" v="6481" actId="1076"/>
        <pc:sldMkLst>
          <pc:docMk/>
          <pc:sldMk cId="3666427002" sldId="1439"/>
        </pc:sldMkLst>
        <pc:spChg chg="mod">
          <ac:chgData name="Nathan Clouse" userId="60190519-0423-46ec-ac65-f82d83ecfd9c" providerId="ADAL" clId="{DC709010-1C91-4BD4-947D-DA2F4229B5C5}" dt="2025-02-01T16:09:58.917" v="2451" actId="20577"/>
          <ac:spMkLst>
            <pc:docMk/>
            <pc:sldMk cId="3666427002" sldId="1439"/>
            <ac:spMk id="2" creationId="{90B91898-EA47-8BE2-05D8-4F80E971B92A}"/>
          </ac:spMkLst>
        </pc:spChg>
        <pc:spChg chg="mod">
          <ac:chgData name="Nathan Clouse" userId="60190519-0423-46ec-ac65-f82d83ecfd9c" providerId="ADAL" clId="{DC709010-1C91-4BD4-947D-DA2F4229B5C5}" dt="2025-02-02T00:14:51.481" v="6472" actId="20577"/>
          <ac:spMkLst>
            <pc:docMk/>
            <pc:sldMk cId="3666427002" sldId="1439"/>
            <ac:spMk id="3" creationId="{42A638DB-DEAE-B3D3-CDF9-72AE45AE16A3}"/>
          </ac:spMkLst>
        </pc:spChg>
        <pc:spChg chg="mod">
          <ac:chgData name="Nathan Clouse" userId="60190519-0423-46ec-ac65-f82d83ecfd9c" providerId="ADAL" clId="{DC709010-1C91-4BD4-947D-DA2F4229B5C5}" dt="2025-02-02T00:15:13.010" v="6477" actId="14100"/>
          <ac:spMkLst>
            <pc:docMk/>
            <pc:sldMk cId="3666427002" sldId="1439"/>
            <ac:spMk id="4" creationId="{93CC70E2-07E8-7291-91B7-12F44A7BF116}"/>
          </ac:spMkLst>
        </pc:spChg>
        <pc:picChg chg="add mod">
          <ac:chgData name="Nathan Clouse" userId="60190519-0423-46ec-ac65-f82d83ecfd9c" providerId="ADAL" clId="{DC709010-1C91-4BD4-947D-DA2F4229B5C5}" dt="2025-02-02T00:15:21.457" v="6481" actId="1076"/>
          <ac:picMkLst>
            <pc:docMk/>
            <pc:sldMk cId="3666427002" sldId="1439"/>
            <ac:picMk id="18434" creationId="{9B7F65AC-9A85-AD57-EF65-E1F140E2A081}"/>
          </ac:picMkLst>
        </pc:picChg>
      </pc:sldChg>
      <pc:sldChg chg="addSp new modNotesTx">
        <pc:chgData name="Nathan Clouse" userId="60190519-0423-46ec-ac65-f82d83ecfd9c" providerId="ADAL" clId="{DC709010-1C91-4BD4-947D-DA2F4229B5C5}" dt="2025-02-01T16:24:50.355" v="2832" actId="20577"/>
        <pc:sldMkLst>
          <pc:docMk/>
          <pc:sldMk cId="1334863451" sldId="1440"/>
        </pc:sldMkLst>
        <pc:picChg chg="add">
          <ac:chgData name="Nathan Clouse" userId="60190519-0423-46ec-ac65-f82d83ecfd9c" providerId="ADAL" clId="{DC709010-1C91-4BD4-947D-DA2F4229B5C5}" dt="2025-02-01T16:24:41.860" v="2821"/>
          <ac:picMkLst>
            <pc:docMk/>
            <pc:sldMk cId="1334863451" sldId="1440"/>
            <ac:picMk id="1026" creationId="{B43C4508-B819-380F-181A-B8CF3AD62AFB}"/>
          </ac:picMkLst>
        </pc:picChg>
      </pc:sldChg>
      <pc:sldChg chg="addSp delSp modSp new mod">
        <pc:chgData name="Nathan Clouse" userId="60190519-0423-46ec-ac65-f82d83ecfd9c" providerId="ADAL" clId="{DC709010-1C91-4BD4-947D-DA2F4229B5C5}" dt="2025-02-02T15:08:13.189" v="6693" actId="1076"/>
        <pc:sldMkLst>
          <pc:docMk/>
          <pc:sldMk cId="2920719279" sldId="1441"/>
        </pc:sldMkLst>
        <pc:spChg chg="mod">
          <ac:chgData name="Nathan Clouse" userId="60190519-0423-46ec-ac65-f82d83ecfd9c" providerId="ADAL" clId="{DC709010-1C91-4BD4-947D-DA2F4229B5C5}" dt="2025-02-01T18:13:31.772" v="2890" actId="20577"/>
          <ac:spMkLst>
            <pc:docMk/>
            <pc:sldMk cId="2920719279" sldId="1441"/>
            <ac:spMk id="2" creationId="{5F57F7F4-CD56-5FA6-BAE5-31142187639E}"/>
          </ac:spMkLst>
        </pc:spChg>
        <pc:spChg chg="mod">
          <ac:chgData name="Nathan Clouse" userId="60190519-0423-46ec-ac65-f82d83ecfd9c" providerId="ADAL" clId="{DC709010-1C91-4BD4-947D-DA2F4229B5C5}" dt="2025-02-01T18:36:35.076" v="3178" actId="15"/>
          <ac:spMkLst>
            <pc:docMk/>
            <pc:sldMk cId="2920719279" sldId="1441"/>
            <ac:spMk id="3" creationId="{64F0EF41-ABBD-D9E7-4FB9-C5D44B2173F8}"/>
          </ac:spMkLst>
        </pc:spChg>
        <pc:picChg chg="add del mod">
          <ac:chgData name="Nathan Clouse" userId="60190519-0423-46ec-ac65-f82d83ecfd9c" providerId="ADAL" clId="{DC709010-1C91-4BD4-947D-DA2F4229B5C5}" dt="2025-02-02T15:07:57.125" v="6689" actId="478"/>
          <ac:picMkLst>
            <pc:docMk/>
            <pc:sldMk cId="2920719279" sldId="1441"/>
            <ac:picMk id="21506" creationId="{5EC1D6DA-B39A-8B50-48AB-63F8C56BBA07}"/>
          </ac:picMkLst>
        </pc:picChg>
        <pc:picChg chg="add">
          <ac:chgData name="Nathan Clouse" userId="60190519-0423-46ec-ac65-f82d83ecfd9c" providerId="ADAL" clId="{DC709010-1C91-4BD4-947D-DA2F4229B5C5}" dt="2025-02-02T15:07:57.648" v="6690"/>
          <ac:picMkLst>
            <pc:docMk/>
            <pc:sldMk cId="2920719279" sldId="1441"/>
            <ac:picMk id="21508" creationId="{E84FA254-5275-62DA-6F74-BE750458F5BC}"/>
          </ac:picMkLst>
        </pc:picChg>
        <pc:picChg chg="add mod">
          <ac:chgData name="Nathan Clouse" userId="60190519-0423-46ec-ac65-f82d83ecfd9c" providerId="ADAL" clId="{DC709010-1C91-4BD4-947D-DA2F4229B5C5}" dt="2025-02-02T15:08:13.189" v="6693" actId="1076"/>
          <ac:picMkLst>
            <pc:docMk/>
            <pc:sldMk cId="2920719279" sldId="1441"/>
            <ac:picMk id="21510" creationId="{86DCA30C-FBAD-1FC1-EC76-432A8FD70D7A}"/>
          </ac:picMkLst>
        </pc:picChg>
      </pc:sldChg>
      <pc:sldChg chg="addSp modSp new mod">
        <pc:chgData name="Nathan Clouse" userId="60190519-0423-46ec-ac65-f82d83ecfd9c" providerId="ADAL" clId="{DC709010-1C91-4BD4-947D-DA2F4229B5C5}" dt="2025-02-01T18:16:53.460" v="3062" actId="20577"/>
        <pc:sldMkLst>
          <pc:docMk/>
          <pc:sldMk cId="1459704096" sldId="1442"/>
        </pc:sldMkLst>
        <pc:spChg chg="mod">
          <ac:chgData name="Nathan Clouse" userId="60190519-0423-46ec-ac65-f82d83ecfd9c" providerId="ADAL" clId="{DC709010-1C91-4BD4-947D-DA2F4229B5C5}" dt="2025-02-01T18:16:53.460" v="3062" actId="20577"/>
          <ac:spMkLst>
            <pc:docMk/>
            <pc:sldMk cId="1459704096" sldId="1442"/>
            <ac:spMk id="3" creationId="{6217DA3B-2333-074F-3985-649F999D59FD}"/>
          </ac:spMkLst>
        </pc:spChg>
        <pc:picChg chg="add mod">
          <ac:chgData name="Nathan Clouse" userId="60190519-0423-46ec-ac65-f82d83ecfd9c" providerId="ADAL" clId="{DC709010-1C91-4BD4-947D-DA2F4229B5C5}" dt="2025-02-01T18:14:49.011" v="2893" actId="1076"/>
          <ac:picMkLst>
            <pc:docMk/>
            <pc:sldMk cId="1459704096" sldId="1442"/>
            <ac:picMk id="6" creationId="{8EDF418B-AC54-BE1D-EEBA-37B2479FD676}"/>
          </ac:picMkLst>
        </pc:picChg>
      </pc:sldChg>
      <pc:sldChg chg="addSp delSp modSp new mod">
        <pc:chgData name="Nathan Clouse" userId="60190519-0423-46ec-ac65-f82d83ecfd9c" providerId="ADAL" clId="{DC709010-1C91-4BD4-947D-DA2F4229B5C5}" dt="2025-02-02T15:08:58.192" v="6697" actId="1076"/>
        <pc:sldMkLst>
          <pc:docMk/>
          <pc:sldMk cId="2394577381" sldId="1443"/>
        </pc:sldMkLst>
        <pc:spChg chg="mod">
          <ac:chgData name="Nathan Clouse" userId="60190519-0423-46ec-ac65-f82d83ecfd9c" providerId="ADAL" clId="{DC709010-1C91-4BD4-947D-DA2F4229B5C5}" dt="2025-02-01T19:08:33.340" v="3210" actId="20577"/>
          <ac:spMkLst>
            <pc:docMk/>
            <pc:sldMk cId="2394577381" sldId="1443"/>
            <ac:spMk id="2" creationId="{4D630EF9-59C7-18EB-D469-C0A855CB10A3}"/>
          </ac:spMkLst>
        </pc:spChg>
        <pc:spChg chg="mod">
          <ac:chgData name="Nathan Clouse" userId="60190519-0423-46ec-ac65-f82d83ecfd9c" providerId="ADAL" clId="{DC709010-1C91-4BD4-947D-DA2F4229B5C5}" dt="2025-02-01T19:14:39.079" v="3330" actId="20577"/>
          <ac:spMkLst>
            <pc:docMk/>
            <pc:sldMk cId="2394577381" sldId="1443"/>
            <ac:spMk id="3" creationId="{D8912810-5A17-1C40-E6E2-A5284C977406}"/>
          </ac:spMkLst>
        </pc:spChg>
        <pc:picChg chg="add del">
          <ac:chgData name="Nathan Clouse" userId="60190519-0423-46ec-ac65-f82d83ecfd9c" providerId="ADAL" clId="{DC709010-1C91-4BD4-947D-DA2F4229B5C5}" dt="2025-02-02T15:08:39.150" v="6695" actId="478"/>
          <ac:picMkLst>
            <pc:docMk/>
            <pc:sldMk cId="2394577381" sldId="1443"/>
            <ac:picMk id="22530" creationId="{5E5D2AA5-5B8D-B131-393B-AB7A7CCB685C}"/>
          </ac:picMkLst>
        </pc:picChg>
        <pc:picChg chg="add mod">
          <ac:chgData name="Nathan Clouse" userId="60190519-0423-46ec-ac65-f82d83ecfd9c" providerId="ADAL" clId="{DC709010-1C91-4BD4-947D-DA2F4229B5C5}" dt="2025-02-02T15:08:58.192" v="6697" actId="1076"/>
          <ac:picMkLst>
            <pc:docMk/>
            <pc:sldMk cId="2394577381" sldId="1443"/>
            <ac:picMk id="22532" creationId="{7D988E54-2F65-DCCB-ABC3-36F2E55EC9B9}"/>
          </ac:picMkLst>
        </pc:picChg>
      </pc:sldChg>
      <pc:sldChg chg="addSp new mod">
        <pc:chgData name="Nathan Clouse" userId="60190519-0423-46ec-ac65-f82d83ecfd9c" providerId="ADAL" clId="{DC709010-1C91-4BD4-947D-DA2F4229B5C5}" dt="2025-02-01T18:55:46.399" v="3185" actId="22"/>
        <pc:sldMkLst>
          <pc:docMk/>
          <pc:sldMk cId="1622957207" sldId="1444"/>
        </pc:sldMkLst>
        <pc:picChg chg="add">
          <ac:chgData name="Nathan Clouse" userId="60190519-0423-46ec-ac65-f82d83ecfd9c" providerId="ADAL" clId="{DC709010-1C91-4BD4-947D-DA2F4229B5C5}" dt="2025-02-01T18:55:46.399" v="3185" actId="22"/>
          <ac:picMkLst>
            <pc:docMk/>
            <pc:sldMk cId="1622957207" sldId="1444"/>
            <ac:picMk id="6" creationId="{D4C260B8-45C7-A7E3-A262-81B52510D131}"/>
          </ac:picMkLst>
        </pc:picChg>
      </pc:sldChg>
      <pc:sldChg chg="addSp delSp new mod">
        <pc:chgData name="Nathan Clouse" userId="60190519-0423-46ec-ac65-f82d83ecfd9c" providerId="ADAL" clId="{DC709010-1C91-4BD4-947D-DA2F4229B5C5}" dt="2025-02-01T18:55:39.911" v="3184" actId="22"/>
        <pc:sldMkLst>
          <pc:docMk/>
          <pc:sldMk cId="3890958889" sldId="1445"/>
        </pc:sldMkLst>
        <pc:picChg chg="add del">
          <ac:chgData name="Nathan Clouse" userId="60190519-0423-46ec-ac65-f82d83ecfd9c" providerId="ADAL" clId="{DC709010-1C91-4BD4-947D-DA2F4229B5C5}" dt="2025-02-01T18:54:51.306" v="3183" actId="22"/>
          <ac:picMkLst>
            <pc:docMk/>
            <pc:sldMk cId="3890958889" sldId="1445"/>
            <ac:picMk id="6" creationId="{574C0528-6004-C05F-3352-12B98CDBDBAF}"/>
          </ac:picMkLst>
        </pc:picChg>
        <pc:picChg chg="add">
          <ac:chgData name="Nathan Clouse" userId="60190519-0423-46ec-ac65-f82d83ecfd9c" providerId="ADAL" clId="{DC709010-1C91-4BD4-947D-DA2F4229B5C5}" dt="2025-02-01T18:55:39.911" v="3184" actId="22"/>
          <ac:picMkLst>
            <pc:docMk/>
            <pc:sldMk cId="3890958889" sldId="1445"/>
            <ac:picMk id="8" creationId="{93FC988C-6974-35BD-01D2-FC8371882E63}"/>
          </ac:picMkLst>
        </pc:picChg>
      </pc:sldChg>
      <pc:sldChg chg="addSp new mod">
        <pc:chgData name="Nathan Clouse" userId="60190519-0423-46ec-ac65-f82d83ecfd9c" providerId="ADAL" clId="{DC709010-1C91-4BD4-947D-DA2F4229B5C5}" dt="2025-02-01T18:57:38.281" v="3193" actId="22"/>
        <pc:sldMkLst>
          <pc:docMk/>
          <pc:sldMk cId="4177586027" sldId="1446"/>
        </pc:sldMkLst>
        <pc:picChg chg="add">
          <ac:chgData name="Nathan Clouse" userId="60190519-0423-46ec-ac65-f82d83ecfd9c" providerId="ADAL" clId="{DC709010-1C91-4BD4-947D-DA2F4229B5C5}" dt="2025-02-01T18:57:38.281" v="3193" actId="22"/>
          <ac:picMkLst>
            <pc:docMk/>
            <pc:sldMk cId="4177586027" sldId="1446"/>
            <ac:picMk id="6" creationId="{BB0EE45B-E024-3014-F3E4-34855199EE5E}"/>
          </ac:picMkLst>
        </pc:picChg>
      </pc:sldChg>
      <pc:sldChg chg="addSp new mod">
        <pc:chgData name="Nathan Clouse" userId="60190519-0423-46ec-ac65-f82d83ecfd9c" providerId="ADAL" clId="{DC709010-1C91-4BD4-947D-DA2F4229B5C5}" dt="2025-02-01T18:57:29.386" v="3192" actId="22"/>
        <pc:sldMkLst>
          <pc:docMk/>
          <pc:sldMk cId="620388907" sldId="1447"/>
        </pc:sldMkLst>
        <pc:picChg chg="add">
          <ac:chgData name="Nathan Clouse" userId="60190519-0423-46ec-ac65-f82d83ecfd9c" providerId="ADAL" clId="{DC709010-1C91-4BD4-947D-DA2F4229B5C5}" dt="2025-02-01T18:57:29.386" v="3192" actId="22"/>
          <ac:picMkLst>
            <pc:docMk/>
            <pc:sldMk cId="620388907" sldId="1447"/>
            <ac:picMk id="6" creationId="{D26E4949-6DEC-8220-42E8-87C5D548002D}"/>
          </ac:picMkLst>
        </pc:picChg>
      </pc:sldChg>
      <pc:sldChg chg="addSp new mod">
        <pc:chgData name="Nathan Clouse" userId="60190519-0423-46ec-ac65-f82d83ecfd9c" providerId="ADAL" clId="{DC709010-1C91-4BD4-947D-DA2F4229B5C5}" dt="2025-02-01T18:57:16.973" v="3191" actId="22"/>
        <pc:sldMkLst>
          <pc:docMk/>
          <pc:sldMk cId="2684366020" sldId="1448"/>
        </pc:sldMkLst>
        <pc:picChg chg="add">
          <ac:chgData name="Nathan Clouse" userId="60190519-0423-46ec-ac65-f82d83ecfd9c" providerId="ADAL" clId="{DC709010-1C91-4BD4-947D-DA2F4229B5C5}" dt="2025-02-01T18:57:16.973" v="3191" actId="22"/>
          <ac:picMkLst>
            <pc:docMk/>
            <pc:sldMk cId="2684366020" sldId="1448"/>
            <ac:picMk id="6" creationId="{29870575-8986-9E45-141F-FA141000FA85}"/>
          </ac:picMkLst>
        </pc:picChg>
      </pc:sldChg>
      <pc:sldChg chg="addSp new mod">
        <pc:chgData name="Nathan Clouse" userId="60190519-0423-46ec-ac65-f82d83ecfd9c" providerId="ADAL" clId="{DC709010-1C91-4BD4-947D-DA2F4229B5C5}" dt="2025-02-01T18:56:38.256" v="3190" actId="22"/>
        <pc:sldMkLst>
          <pc:docMk/>
          <pc:sldMk cId="3227141811" sldId="1449"/>
        </pc:sldMkLst>
        <pc:picChg chg="add">
          <ac:chgData name="Nathan Clouse" userId="60190519-0423-46ec-ac65-f82d83ecfd9c" providerId="ADAL" clId="{DC709010-1C91-4BD4-947D-DA2F4229B5C5}" dt="2025-02-01T18:56:38.256" v="3190" actId="22"/>
          <ac:picMkLst>
            <pc:docMk/>
            <pc:sldMk cId="3227141811" sldId="1449"/>
            <ac:picMk id="6" creationId="{9123BDF5-5E71-FE1B-B8A8-5DD08D61AEBB}"/>
          </ac:picMkLst>
        </pc:picChg>
      </pc:sldChg>
      <pc:sldChg chg="addSp modSp new mod modAnim">
        <pc:chgData name="Nathan Clouse" userId="60190519-0423-46ec-ac65-f82d83ecfd9c" providerId="ADAL" clId="{DC709010-1C91-4BD4-947D-DA2F4229B5C5}" dt="2025-02-01T19:17:27.880" v="3343"/>
        <pc:sldMkLst>
          <pc:docMk/>
          <pc:sldMk cId="4271302678" sldId="1450"/>
        </pc:sldMkLst>
        <pc:spChg chg="add mod">
          <ac:chgData name="Nathan Clouse" userId="60190519-0423-46ec-ac65-f82d83ecfd9c" providerId="ADAL" clId="{DC709010-1C91-4BD4-947D-DA2F4229B5C5}" dt="2025-02-01T19:16:25.956" v="3333" actId="11529"/>
          <ac:spMkLst>
            <pc:docMk/>
            <pc:sldMk cId="4271302678" sldId="1450"/>
            <ac:spMk id="5" creationId="{126582E7-60DC-B928-FFD8-9EC3A0587834}"/>
          </ac:spMkLst>
        </pc:spChg>
        <pc:spChg chg="add mod">
          <ac:chgData name="Nathan Clouse" userId="60190519-0423-46ec-ac65-f82d83ecfd9c" providerId="ADAL" clId="{DC709010-1C91-4BD4-947D-DA2F4229B5C5}" dt="2025-02-01T19:16:43.427" v="3338" actId="1076"/>
          <ac:spMkLst>
            <pc:docMk/>
            <pc:sldMk cId="4271302678" sldId="1450"/>
            <ac:spMk id="6" creationId="{9F7A5177-20B7-29F5-8609-C09FD2565290}"/>
          </ac:spMkLst>
        </pc:spChg>
        <pc:spChg chg="add mod">
          <ac:chgData name="Nathan Clouse" userId="60190519-0423-46ec-ac65-f82d83ecfd9c" providerId="ADAL" clId="{DC709010-1C91-4BD4-947D-DA2F4229B5C5}" dt="2025-02-01T19:16:51.005" v="3340" actId="1076"/>
          <ac:spMkLst>
            <pc:docMk/>
            <pc:sldMk cId="4271302678" sldId="1450"/>
            <ac:spMk id="7" creationId="{71B846C9-4EAB-60D8-BAED-36F12E403514}"/>
          </ac:spMkLst>
        </pc:spChg>
        <pc:spChg chg="add mod">
          <ac:chgData name="Nathan Clouse" userId="60190519-0423-46ec-ac65-f82d83ecfd9c" providerId="ADAL" clId="{DC709010-1C91-4BD4-947D-DA2F4229B5C5}" dt="2025-02-01T19:17:01.701" v="3342" actId="1076"/>
          <ac:spMkLst>
            <pc:docMk/>
            <pc:sldMk cId="4271302678" sldId="1450"/>
            <ac:spMk id="8" creationId="{1711C85C-9A8C-6AE5-DEE8-428AFFE97927}"/>
          </ac:spMkLst>
        </pc:spChg>
        <pc:picChg chg="add">
          <ac:chgData name="Nathan Clouse" userId="60190519-0423-46ec-ac65-f82d83ecfd9c" providerId="ADAL" clId="{DC709010-1C91-4BD4-947D-DA2F4229B5C5}" dt="2025-02-01T19:15:56.762" v="3332"/>
          <ac:picMkLst>
            <pc:docMk/>
            <pc:sldMk cId="4271302678" sldId="1450"/>
            <ac:picMk id="2050" creationId="{756434B7-1DA7-D8C7-C9DD-01D6F6E809C0}"/>
          </ac:picMkLst>
        </pc:picChg>
        <pc:picChg chg="add mod">
          <ac:chgData name="Nathan Clouse" userId="60190519-0423-46ec-ac65-f82d83ecfd9c" providerId="ADAL" clId="{DC709010-1C91-4BD4-947D-DA2F4229B5C5}" dt="2025-02-01T19:16:28.242" v="3335"/>
          <ac:picMkLst>
            <pc:docMk/>
            <pc:sldMk cId="4271302678" sldId="1450"/>
            <ac:picMk id="2052" creationId="{0DEA1A57-F8EB-DA70-85AE-8EDF47A3CCDB}"/>
          </ac:picMkLst>
        </pc:picChg>
      </pc:sldChg>
      <pc:sldChg chg="addSp modSp new mod">
        <pc:chgData name="Nathan Clouse" userId="60190519-0423-46ec-ac65-f82d83ecfd9c" providerId="ADAL" clId="{DC709010-1C91-4BD4-947D-DA2F4229B5C5}" dt="2025-02-01T21:07:16.890" v="4906" actId="14100"/>
        <pc:sldMkLst>
          <pc:docMk/>
          <pc:sldMk cId="1337874334" sldId="1451"/>
        </pc:sldMkLst>
        <pc:spChg chg="mod">
          <ac:chgData name="Nathan Clouse" userId="60190519-0423-46ec-ac65-f82d83ecfd9c" providerId="ADAL" clId="{DC709010-1C91-4BD4-947D-DA2F4229B5C5}" dt="2025-02-01T21:00:38.126" v="4744" actId="20577"/>
          <ac:spMkLst>
            <pc:docMk/>
            <pc:sldMk cId="1337874334" sldId="1451"/>
            <ac:spMk id="2" creationId="{24CEBF63-648A-0E8C-0A0B-EA805DE7AC94}"/>
          </ac:spMkLst>
        </pc:spChg>
        <pc:spChg chg="mod">
          <ac:chgData name="Nathan Clouse" userId="60190519-0423-46ec-ac65-f82d83ecfd9c" providerId="ADAL" clId="{DC709010-1C91-4BD4-947D-DA2F4229B5C5}" dt="2025-02-01T21:06:44.379" v="4902" actId="20577"/>
          <ac:spMkLst>
            <pc:docMk/>
            <pc:sldMk cId="1337874334" sldId="1451"/>
            <ac:spMk id="3" creationId="{3EC376C9-D224-EADB-9B67-8DF458EF5AEE}"/>
          </ac:spMkLst>
        </pc:spChg>
        <pc:picChg chg="add mod">
          <ac:chgData name="Nathan Clouse" userId="60190519-0423-46ec-ac65-f82d83ecfd9c" providerId="ADAL" clId="{DC709010-1C91-4BD4-947D-DA2F4229B5C5}" dt="2025-02-01T21:07:16.890" v="4906" actId="14100"/>
          <ac:picMkLst>
            <pc:docMk/>
            <pc:sldMk cId="1337874334" sldId="1451"/>
            <ac:picMk id="3074" creationId="{71D37BCC-6DA1-B89D-76A2-6E5B66B31D29}"/>
          </ac:picMkLst>
        </pc:picChg>
      </pc:sldChg>
      <pc:sldChg chg="addSp modSp new mod">
        <pc:chgData name="Nathan Clouse" userId="60190519-0423-46ec-ac65-f82d83ecfd9c" providerId="ADAL" clId="{DC709010-1C91-4BD4-947D-DA2F4229B5C5}" dt="2025-02-02T15:19:15.038" v="6715" actId="1076"/>
        <pc:sldMkLst>
          <pc:docMk/>
          <pc:sldMk cId="2217396785" sldId="1452"/>
        </pc:sldMkLst>
        <pc:spChg chg="mod">
          <ac:chgData name="Nathan Clouse" userId="60190519-0423-46ec-ac65-f82d83ecfd9c" providerId="ADAL" clId="{DC709010-1C91-4BD4-947D-DA2F4229B5C5}" dt="2025-02-01T19:22:25.852" v="3582" actId="20577"/>
          <ac:spMkLst>
            <pc:docMk/>
            <pc:sldMk cId="2217396785" sldId="1452"/>
            <ac:spMk id="2" creationId="{7D132461-9A47-9B5C-66D7-56A0FD751F6A}"/>
          </ac:spMkLst>
        </pc:spChg>
        <pc:spChg chg="mod">
          <ac:chgData name="Nathan Clouse" userId="60190519-0423-46ec-ac65-f82d83ecfd9c" providerId="ADAL" clId="{DC709010-1C91-4BD4-947D-DA2F4229B5C5}" dt="2025-02-01T20:10:12.078" v="3919" actId="313"/>
          <ac:spMkLst>
            <pc:docMk/>
            <pc:sldMk cId="2217396785" sldId="1452"/>
            <ac:spMk id="3" creationId="{8462FFE5-21C8-73AA-4CAB-470556A762B3}"/>
          </ac:spMkLst>
        </pc:spChg>
        <pc:picChg chg="add mod">
          <ac:chgData name="Nathan Clouse" userId="60190519-0423-46ec-ac65-f82d83ecfd9c" providerId="ADAL" clId="{DC709010-1C91-4BD4-947D-DA2F4229B5C5}" dt="2025-02-02T15:19:15.038" v="6715" actId="1076"/>
          <ac:picMkLst>
            <pc:docMk/>
            <pc:sldMk cId="2217396785" sldId="1452"/>
            <ac:picMk id="26626" creationId="{61C7759D-8F13-882E-CEBF-85649F23096D}"/>
          </ac:picMkLst>
        </pc:picChg>
      </pc:sldChg>
      <pc:sldChg chg="addSp modSp new mod">
        <pc:chgData name="Nathan Clouse" userId="60190519-0423-46ec-ac65-f82d83ecfd9c" providerId="ADAL" clId="{DC709010-1C91-4BD4-947D-DA2F4229B5C5}" dt="2025-02-02T15:17:47.304" v="6712" actId="1076"/>
        <pc:sldMkLst>
          <pc:docMk/>
          <pc:sldMk cId="1825674842" sldId="1453"/>
        </pc:sldMkLst>
        <pc:spChg chg="mod">
          <ac:chgData name="Nathan Clouse" userId="60190519-0423-46ec-ac65-f82d83ecfd9c" providerId="ADAL" clId="{DC709010-1C91-4BD4-947D-DA2F4229B5C5}" dt="2025-02-01T19:19:18.837" v="3353" actId="20577"/>
          <ac:spMkLst>
            <pc:docMk/>
            <pc:sldMk cId="1825674842" sldId="1453"/>
            <ac:spMk id="2" creationId="{B3065529-A342-C82B-7F41-FE6D8164322B}"/>
          </ac:spMkLst>
        </pc:spChg>
        <pc:spChg chg="mod">
          <ac:chgData name="Nathan Clouse" userId="60190519-0423-46ec-ac65-f82d83ecfd9c" providerId="ADAL" clId="{DC709010-1C91-4BD4-947D-DA2F4229B5C5}" dt="2025-02-01T19:20:30.372" v="3577" actId="20577"/>
          <ac:spMkLst>
            <pc:docMk/>
            <pc:sldMk cId="1825674842" sldId="1453"/>
            <ac:spMk id="3" creationId="{BA68B1A9-906C-3BE4-AF3D-3C5188807A10}"/>
          </ac:spMkLst>
        </pc:spChg>
        <pc:picChg chg="add">
          <ac:chgData name="Nathan Clouse" userId="60190519-0423-46ec-ac65-f82d83ecfd9c" providerId="ADAL" clId="{DC709010-1C91-4BD4-947D-DA2F4229B5C5}" dt="2025-02-02T15:17:28.547" v="6709"/>
          <ac:picMkLst>
            <pc:docMk/>
            <pc:sldMk cId="1825674842" sldId="1453"/>
            <ac:picMk id="25602" creationId="{1992EB14-324F-A242-3B6B-9FBC2C2F73EF}"/>
          </ac:picMkLst>
        </pc:picChg>
        <pc:picChg chg="add mod">
          <ac:chgData name="Nathan Clouse" userId="60190519-0423-46ec-ac65-f82d83ecfd9c" providerId="ADAL" clId="{DC709010-1C91-4BD4-947D-DA2F4229B5C5}" dt="2025-02-02T15:17:47.304" v="6712" actId="1076"/>
          <ac:picMkLst>
            <pc:docMk/>
            <pc:sldMk cId="1825674842" sldId="1453"/>
            <ac:picMk id="25604" creationId="{EF15CF0E-2AE5-1D14-649B-D27E6F12977C}"/>
          </ac:picMkLst>
        </pc:picChg>
      </pc:sldChg>
      <pc:sldChg chg="addSp modSp new mod modAnim">
        <pc:chgData name="Nathan Clouse" userId="60190519-0423-46ec-ac65-f82d83ecfd9c" providerId="ADAL" clId="{DC709010-1C91-4BD4-947D-DA2F4229B5C5}" dt="2025-02-01T20:02:16.215" v="3832"/>
        <pc:sldMkLst>
          <pc:docMk/>
          <pc:sldMk cId="4185930236" sldId="1454"/>
        </pc:sldMkLst>
        <pc:spChg chg="mod">
          <ac:chgData name="Nathan Clouse" userId="60190519-0423-46ec-ac65-f82d83ecfd9c" providerId="ADAL" clId="{DC709010-1C91-4BD4-947D-DA2F4229B5C5}" dt="2025-02-01T19:29:12.641" v="3590" actId="20577"/>
          <ac:spMkLst>
            <pc:docMk/>
            <pc:sldMk cId="4185930236" sldId="1454"/>
            <ac:spMk id="2" creationId="{CF4DFB6C-C44F-54D2-FB1C-EF7A81835FCB}"/>
          </ac:spMkLst>
        </pc:spChg>
        <pc:spChg chg="add mod">
          <ac:chgData name="Nathan Clouse" userId="60190519-0423-46ec-ac65-f82d83ecfd9c" providerId="ADAL" clId="{DC709010-1C91-4BD4-947D-DA2F4229B5C5}" dt="2025-02-01T19:31:43.688" v="3608" actId="1076"/>
          <ac:spMkLst>
            <pc:docMk/>
            <pc:sldMk cId="4185930236" sldId="1454"/>
            <ac:spMk id="7" creationId="{13513E2A-8961-CFD5-9E96-E0B76127C7BA}"/>
          </ac:spMkLst>
        </pc:spChg>
        <pc:picChg chg="add mod">
          <ac:chgData name="Nathan Clouse" userId="60190519-0423-46ec-ac65-f82d83ecfd9c" providerId="ADAL" clId="{DC709010-1C91-4BD4-947D-DA2F4229B5C5}" dt="2025-02-01T19:29:19.382" v="3592" actId="1076"/>
          <ac:picMkLst>
            <pc:docMk/>
            <pc:sldMk cId="4185930236" sldId="1454"/>
            <ac:picMk id="6" creationId="{D3CFCFFE-2131-F13A-164A-F80A017DC07B}"/>
          </ac:picMkLst>
        </pc:picChg>
      </pc:sldChg>
      <pc:sldChg chg="addSp delSp modSp add mod delAnim modAnim">
        <pc:chgData name="Nathan Clouse" userId="60190519-0423-46ec-ac65-f82d83ecfd9c" providerId="ADAL" clId="{DC709010-1C91-4BD4-947D-DA2F4229B5C5}" dt="2025-02-01T20:02:30.421" v="3836" actId="1076"/>
        <pc:sldMkLst>
          <pc:docMk/>
          <pc:sldMk cId="1803744310" sldId="1455"/>
        </pc:sldMkLst>
        <pc:spChg chg="add del">
          <ac:chgData name="Nathan Clouse" userId="60190519-0423-46ec-ac65-f82d83ecfd9c" providerId="ADAL" clId="{DC709010-1C91-4BD4-947D-DA2F4229B5C5}" dt="2025-02-01T20:02:24.416" v="3833" actId="478"/>
          <ac:spMkLst>
            <pc:docMk/>
            <pc:sldMk cId="1803744310" sldId="1455"/>
            <ac:spMk id="8" creationId="{06500F27-5774-BB50-3737-FDA09B8C08D5}"/>
          </ac:spMkLst>
        </pc:spChg>
        <pc:spChg chg="add mod">
          <ac:chgData name="Nathan Clouse" userId="60190519-0423-46ec-ac65-f82d83ecfd9c" providerId="ADAL" clId="{DC709010-1C91-4BD4-947D-DA2F4229B5C5}" dt="2025-02-01T20:02:30.421" v="3836" actId="1076"/>
          <ac:spMkLst>
            <pc:docMk/>
            <pc:sldMk cId="1803744310" sldId="1455"/>
            <ac:spMk id="9" creationId="{4BA1978B-18A9-FDF7-48E8-6D024B325D7B}"/>
          </ac:spMkLst>
        </pc:spChg>
        <pc:picChg chg="del">
          <ac:chgData name="Nathan Clouse" userId="60190519-0423-46ec-ac65-f82d83ecfd9c" providerId="ADAL" clId="{DC709010-1C91-4BD4-947D-DA2F4229B5C5}" dt="2025-02-01T19:29:23.577" v="3594" actId="478"/>
          <ac:picMkLst>
            <pc:docMk/>
            <pc:sldMk cId="1803744310" sldId="1455"/>
            <ac:picMk id="6" creationId="{7F45539A-047B-BC2A-14C7-B46FFA7AE98D}"/>
          </ac:picMkLst>
        </pc:picChg>
        <pc:picChg chg="add">
          <ac:chgData name="Nathan Clouse" userId="60190519-0423-46ec-ac65-f82d83ecfd9c" providerId="ADAL" clId="{DC709010-1C91-4BD4-947D-DA2F4229B5C5}" dt="2025-02-01T19:30:20.508" v="3595" actId="22"/>
          <ac:picMkLst>
            <pc:docMk/>
            <pc:sldMk cId="1803744310" sldId="1455"/>
            <ac:picMk id="7" creationId="{0D28026C-CEE9-0D3A-A022-C0800FBAD370}"/>
          </ac:picMkLst>
        </pc:picChg>
      </pc:sldChg>
      <pc:sldChg chg="addSp delSp modSp new mod delAnim modAnim">
        <pc:chgData name="Nathan Clouse" userId="60190519-0423-46ec-ac65-f82d83ecfd9c" providerId="ADAL" clId="{DC709010-1C91-4BD4-947D-DA2F4229B5C5}" dt="2025-02-01T20:02:52.392" v="3844" actId="1076"/>
        <pc:sldMkLst>
          <pc:docMk/>
          <pc:sldMk cId="673685067" sldId="1456"/>
        </pc:sldMkLst>
        <pc:spChg chg="add mod">
          <ac:chgData name="Nathan Clouse" userId="60190519-0423-46ec-ac65-f82d83ecfd9c" providerId="ADAL" clId="{DC709010-1C91-4BD4-947D-DA2F4229B5C5}" dt="2025-02-01T19:31:10.978" v="3601" actId="1076"/>
          <ac:spMkLst>
            <pc:docMk/>
            <pc:sldMk cId="673685067" sldId="1456"/>
            <ac:spMk id="7" creationId="{6058FB6C-E600-C89C-6655-CDA047458A2A}"/>
          </ac:spMkLst>
        </pc:spChg>
        <pc:spChg chg="add del mod">
          <ac:chgData name="Nathan Clouse" userId="60190519-0423-46ec-ac65-f82d83ecfd9c" providerId="ADAL" clId="{DC709010-1C91-4BD4-947D-DA2F4229B5C5}" dt="2025-02-01T20:02:33.289" v="3837" actId="478"/>
          <ac:spMkLst>
            <pc:docMk/>
            <pc:sldMk cId="673685067" sldId="1456"/>
            <ac:spMk id="8" creationId="{AA188AAD-0131-F54B-A7E2-69AEB5531D87}"/>
          </ac:spMkLst>
        </pc:spChg>
        <pc:spChg chg="add del mod">
          <ac:chgData name="Nathan Clouse" userId="60190519-0423-46ec-ac65-f82d83ecfd9c" providerId="ADAL" clId="{DC709010-1C91-4BD4-947D-DA2F4229B5C5}" dt="2025-02-01T20:02:34.775" v="3838" actId="478"/>
          <ac:spMkLst>
            <pc:docMk/>
            <pc:sldMk cId="673685067" sldId="1456"/>
            <ac:spMk id="9" creationId="{63873DF5-CC01-0E7F-4436-0EEACE4E331A}"/>
          </ac:spMkLst>
        </pc:spChg>
        <pc:spChg chg="add mod">
          <ac:chgData name="Nathan Clouse" userId="60190519-0423-46ec-ac65-f82d83ecfd9c" providerId="ADAL" clId="{DC709010-1C91-4BD4-947D-DA2F4229B5C5}" dt="2025-02-01T20:02:48.905" v="3842" actId="1076"/>
          <ac:spMkLst>
            <pc:docMk/>
            <pc:sldMk cId="673685067" sldId="1456"/>
            <ac:spMk id="10" creationId="{2D0376DF-0748-E234-732A-2F1A4EB5D0A3}"/>
          </ac:spMkLst>
        </pc:spChg>
        <pc:spChg chg="add mod">
          <ac:chgData name="Nathan Clouse" userId="60190519-0423-46ec-ac65-f82d83ecfd9c" providerId="ADAL" clId="{DC709010-1C91-4BD4-947D-DA2F4229B5C5}" dt="2025-02-01T20:02:52.392" v="3844" actId="1076"/>
          <ac:spMkLst>
            <pc:docMk/>
            <pc:sldMk cId="673685067" sldId="1456"/>
            <ac:spMk id="11" creationId="{5EE8286E-7B93-6222-B02E-42D17388F3BA}"/>
          </ac:spMkLst>
        </pc:spChg>
        <pc:picChg chg="add mod">
          <ac:chgData name="Nathan Clouse" userId="60190519-0423-46ec-ac65-f82d83ecfd9c" providerId="ADAL" clId="{DC709010-1C91-4BD4-947D-DA2F4229B5C5}" dt="2025-02-01T20:02:38.462" v="3840" actId="1076"/>
          <ac:picMkLst>
            <pc:docMk/>
            <pc:sldMk cId="673685067" sldId="1456"/>
            <ac:picMk id="6" creationId="{77F0ACA7-064D-E774-E2BE-DA1FC77BB81C}"/>
          </ac:picMkLst>
        </pc:picChg>
      </pc:sldChg>
      <pc:sldChg chg="addSp modSp new mod">
        <pc:chgData name="Nathan Clouse" userId="60190519-0423-46ec-ac65-f82d83ecfd9c" providerId="ADAL" clId="{DC709010-1C91-4BD4-947D-DA2F4229B5C5}" dt="2025-02-02T15:20:11.392" v="6720" actId="1076"/>
        <pc:sldMkLst>
          <pc:docMk/>
          <pc:sldMk cId="92906459" sldId="1457"/>
        </pc:sldMkLst>
        <pc:spChg chg="mod">
          <ac:chgData name="Nathan Clouse" userId="60190519-0423-46ec-ac65-f82d83ecfd9c" providerId="ADAL" clId="{DC709010-1C91-4BD4-947D-DA2F4229B5C5}" dt="2025-02-01T19:43:21.802" v="3687" actId="20577"/>
          <ac:spMkLst>
            <pc:docMk/>
            <pc:sldMk cId="92906459" sldId="1457"/>
            <ac:spMk id="2" creationId="{5C6266FA-FC11-C8FB-4F65-7AD1D428FE65}"/>
          </ac:spMkLst>
        </pc:spChg>
        <pc:spChg chg="mod">
          <ac:chgData name="Nathan Clouse" userId="60190519-0423-46ec-ac65-f82d83ecfd9c" providerId="ADAL" clId="{DC709010-1C91-4BD4-947D-DA2F4229B5C5}" dt="2025-02-01T19:52:21.077" v="3781" actId="313"/>
          <ac:spMkLst>
            <pc:docMk/>
            <pc:sldMk cId="92906459" sldId="1457"/>
            <ac:spMk id="3" creationId="{CCEABA25-0020-A4F4-28B5-9C14E410CB89}"/>
          </ac:spMkLst>
        </pc:spChg>
        <pc:picChg chg="add mod">
          <ac:chgData name="Nathan Clouse" userId="60190519-0423-46ec-ac65-f82d83ecfd9c" providerId="ADAL" clId="{DC709010-1C91-4BD4-947D-DA2F4229B5C5}" dt="2025-02-02T15:19:48.017" v="6717"/>
          <ac:picMkLst>
            <pc:docMk/>
            <pc:sldMk cId="92906459" sldId="1457"/>
            <ac:picMk id="27650" creationId="{C973CF84-B651-38BF-A38D-80A42F74C4C1}"/>
          </ac:picMkLst>
        </pc:picChg>
        <pc:picChg chg="add mod">
          <ac:chgData name="Nathan Clouse" userId="60190519-0423-46ec-ac65-f82d83ecfd9c" providerId="ADAL" clId="{DC709010-1C91-4BD4-947D-DA2F4229B5C5}" dt="2025-02-02T15:20:11.392" v="6720" actId="1076"/>
          <ac:picMkLst>
            <pc:docMk/>
            <pc:sldMk cId="92906459" sldId="1457"/>
            <ac:picMk id="27652" creationId="{39B6FA37-B78D-D809-5E81-2348FCF4C879}"/>
          </ac:picMkLst>
        </pc:picChg>
      </pc:sldChg>
      <pc:sldChg chg="addSp delSp add mod modClrScheme chgLayout">
        <pc:chgData name="Nathan Clouse" userId="60190519-0423-46ec-ac65-f82d83ecfd9c" providerId="ADAL" clId="{DC709010-1C91-4BD4-947D-DA2F4229B5C5}" dt="2025-02-01T20:01:03.153" v="3829" actId="700"/>
        <pc:sldMkLst>
          <pc:docMk/>
          <pc:sldMk cId="2458321552" sldId="1458"/>
        </pc:sldMkLst>
        <pc:spChg chg="del">
          <ac:chgData name="Nathan Clouse" userId="60190519-0423-46ec-ac65-f82d83ecfd9c" providerId="ADAL" clId="{DC709010-1C91-4BD4-947D-DA2F4229B5C5}" dt="2025-02-01T20:01:03.153" v="3829" actId="700"/>
          <ac:spMkLst>
            <pc:docMk/>
            <pc:sldMk cId="2458321552" sldId="1458"/>
            <ac:spMk id="2" creationId="{939AA147-065F-695C-7CAC-10387DC97224}"/>
          </ac:spMkLst>
        </pc:spChg>
        <pc:spChg chg="del">
          <ac:chgData name="Nathan Clouse" userId="60190519-0423-46ec-ac65-f82d83ecfd9c" providerId="ADAL" clId="{DC709010-1C91-4BD4-947D-DA2F4229B5C5}" dt="2025-02-01T20:01:03.153" v="3829" actId="700"/>
          <ac:spMkLst>
            <pc:docMk/>
            <pc:sldMk cId="2458321552" sldId="1458"/>
            <ac:spMk id="3" creationId="{D30D9026-3257-5818-DC14-7B040DCF0760}"/>
          </ac:spMkLst>
        </pc:spChg>
        <pc:spChg chg="del">
          <ac:chgData name="Nathan Clouse" userId="60190519-0423-46ec-ac65-f82d83ecfd9c" providerId="ADAL" clId="{DC709010-1C91-4BD4-947D-DA2F4229B5C5}" dt="2025-02-01T20:01:03.153" v="3829" actId="700"/>
          <ac:spMkLst>
            <pc:docMk/>
            <pc:sldMk cId="2458321552" sldId="1458"/>
            <ac:spMk id="4" creationId="{173444B5-BAFE-467C-3285-3EB5EB36261F}"/>
          </ac:spMkLst>
        </pc:spChg>
        <pc:picChg chg="add">
          <ac:chgData name="Nathan Clouse" userId="60190519-0423-46ec-ac65-f82d83ecfd9c" providerId="ADAL" clId="{DC709010-1C91-4BD4-947D-DA2F4229B5C5}" dt="2025-02-01T19:52:37.556" v="3787" actId="22"/>
          <ac:picMkLst>
            <pc:docMk/>
            <pc:sldMk cId="2458321552" sldId="1458"/>
            <ac:picMk id="6" creationId="{E91AC8F8-A949-A5D5-B684-55BF272A5D06}"/>
          </ac:picMkLst>
        </pc:picChg>
      </pc:sldChg>
      <pc:sldChg chg="addSp delSp add mod modClrScheme chgLayout">
        <pc:chgData name="Nathan Clouse" userId="60190519-0423-46ec-ac65-f82d83ecfd9c" providerId="ADAL" clId="{DC709010-1C91-4BD4-947D-DA2F4229B5C5}" dt="2025-02-01T20:01:09.559" v="3830" actId="700"/>
        <pc:sldMkLst>
          <pc:docMk/>
          <pc:sldMk cId="584843346" sldId="1459"/>
        </pc:sldMkLst>
        <pc:spChg chg="del">
          <ac:chgData name="Nathan Clouse" userId="60190519-0423-46ec-ac65-f82d83ecfd9c" providerId="ADAL" clId="{DC709010-1C91-4BD4-947D-DA2F4229B5C5}" dt="2025-02-01T20:01:09.559" v="3830" actId="700"/>
          <ac:spMkLst>
            <pc:docMk/>
            <pc:sldMk cId="584843346" sldId="1459"/>
            <ac:spMk id="2" creationId="{880125F6-DFA4-ACCC-FCFB-C25AE0087E28}"/>
          </ac:spMkLst>
        </pc:spChg>
        <pc:spChg chg="del">
          <ac:chgData name="Nathan Clouse" userId="60190519-0423-46ec-ac65-f82d83ecfd9c" providerId="ADAL" clId="{DC709010-1C91-4BD4-947D-DA2F4229B5C5}" dt="2025-02-01T20:01:09.559" v="3830" actId="700"/>
          <ac:spMkLst>
            <pc:docMk/>
            <pc:sldMk cId="584843346" sldId="1459"/>
            <ac:spMk id="3" creationId="{37C7CBA6-2450-A623-BA0C-C46FD04C93D6}"/>
          </ac:spMkLst>
        </pc:spChg>
        <pc:spChg chg="del">
          <ac:chgData name="Nathan Clouse" userId="60190519-0423-46ec-ac65-f82d83ecfd9c" providerId="ADAL" clId="{DC709010-1C91-4BD4-947D-DA2F4229B5C5}" dt="2025-02-01T20:01:09.559" v="3830" actId="700"/>
          <ac:spMkLst>
            <pc:docMk/>
            <pc:sldMk cId="584843346" sldId="1459"/>
            <ac:spMk id="4" creationId="{35644924-0275-3251-7F9D-2603D3CBA148}"/>
          </ac:spMkLst>
        </pc:spChg>
        <pc:picChg chg="add">
          <ac:chgData name="Nathan Clouse" userId="60190519-0423-46ec-ac65-f82d83ecfd9c" providerId="ADAL" clId="{DC709010-1C91-4BD4-947D-DA2F4229B5C5}" dt="2025-02-01T19:52:46.796" v="3788" actId="22"/>
          <ac:picMkLst>
            <pc:docMk/>
            <pc:sldMk cId="584843346" sldId="1459"/>
            <ac:picMk id="6" creationId="{4D17FDDD-22E2-D750-6C80-3E4081122F5A}"/>
          </ac:picMkLst>
        </pc:picChg>
      </pc:sldChg>
      <pc:sldChg chg="addSp delSp add mod modClrScheme chgLayout">
        <pc:chgData name="Nathan Clouse" userId="60190519-0423-46ec-ac65-f82d83ecfd9c" providerId="ADAL" clId="{DC709010-1C91-4BD4-947D-DA2F4229B5C5}" dt="2025-02-01T20:01:09.559" v="3830" actId="700"/>
        <pc:sldMkLst>
          <pc:docMk/>
          <pc:sldMk cId="3421450602" sldId="1460"/>
        </pc:sldMkLst>
        <pc:spChg chg="del">
          <ac:chgData name="Nathan Clouse" userId="60190519-0423-46ec-ac65-f82d83ecfd9c" providerId="ADAL" clId="{DC709010-1C91-4BD4-947D-DA2F4229B5C5}" dt="2025-02-01T20:01:09.559" v="3830" actId="700"/>
          <ac:spMkLst>
            <pc:docMk/>
            <pc:sldMk cId="3421450602" sldId="1460"/>
            <ac:spMk id="2" creationId="{562363F6-FB05-85FA-458A-8C954F2ADE35}"/>
          </ac:spMkLst>
        </pc:spChg>
        <pc:spChg chg="del">
          <ac:chgData name="Nathan Clouse" userId="60190519-0423-46ec-ac65-f82d83ecfd9c" providerId="ADAL" clId="{DC709010-1C91-4BD4-947D-DA2F4229B5C5}" dt="2025-02-01T20:01:09.559" v="3830" actId="700"/>
          <ac:spMkLst>
            <pc:docMk/>
            <pc:sldMk cId="3421450602" sldId="1460"/>
            <ac:spMk id="3" creationId="{9FD162BE-499D-7B74-4B14-28A2F2DE6521}"/>
          </ac:spMkLst>
        </pc:spChg>
        <pc:spChg chg="del">
          <ac:chgData name="Nathan Clouse" userId="60190519-0423-46ec-ac65-f82d83ecfd9c" providerId="ADAL" clId="{DC709010-1C91-4BD4-947D-DA2F4229B5C5}" dt="2025-02-01T20:01:09.559" v="3830" actId="700"/>
          <ac:spMkLst>
            <pc:docMk/>
            <pc:sldMk cId="3421450602" sldId="1460"/>
            <ac:spMk id="4" creationId="{F2559A21-B5D9-ABE8-1AC6-1D2301F4F744}"/>
          </ac:spMkLst>
        </pc:spChg>
        <pc:picChg chg="add">
          <ac:chgData name="Nathan Clouse" userId="60190519-0423-46ec-ac65-f82d83ecfd9c" providerId="ADAL" clId="{DC709010-1C91-4BD4-947D-DA2F4229B5C5}" dt="2025-02-01T19:52:59.669" v="3789" actId="22"/>
          <ac:picMkLst>
            <pc:docMk/>
            <pc:sldMk cId="3421450602" sldId="1460"/>
            <ac:picMk id="6" creationId="{49B37DD0-329A-D0C0-6A50-F2795B6E5C26}"/>
          </ac:picMkLst>
        </pc:picChg>
      </pc:sldChg>
      <pc:sldChg chg="addSp delSp add mod modClrScheme chgLayout">
        <pc:chgData name="Nathan Clouse" userId="60190519-0423-46ec-ac65-f82d83ecfd9c" providerId="ADAL" clId="{DC709010-1C91-4BD4-947D-DA2F4229B5C5}" dt="2025-02-01T20:01:09.559" v="3830" actId="700"/>
        <pc:sldMkLst>
          <pc:docMk/>
          <pc:sldMk cId="1837287782" sldId="1461"/>
        </pc:sldMkLst>
        <pc:spChg chg="del">
          <ac:chgData name="Nathan Clouse" userId="60190519-0423-46ec-ac65-f82d83ecfd9c" providerId="ADAL" clId="{DC709010-1C91-4BD4-947D-DA2F4229B5C5}" dt="2025-02-01T20:01:09.559" v="3830" actId="700"/>
          <ac:spMkLst>
            <pc:docMk/>
            <pc:sldMk cId="1837287782" sldId="1461"/>
            <ac:spMk id="2" creationId="{762826E8-1428-353F-54BD-6E4CA3BF2890}"/>
          </ac:spMkLst>
        </pc:spChg>
        <pc:spChg chg="del">
          <ac:chgData name="Nathan Clouse" userId="60190519-0423-46ec-ac65-f82d83ecfd9c" providerId="ADAL" clId="{DC709010-1C91-4BD4-947D-DA2F4229B5C5}" dt="2025-02-01T20:01:09.559" v="3830" actId="700"/>
          <ac:spMkLst>
            <pc:docMk/>
            <pc:sldMk cId="1837287782" sldId="1461"/>
            <ac:spMk id="3" creationId="{5992BB10-4761-351F-9D13-34A74B454D7A}"/>
          </ac:spMkLst>
        </pc:spChg>
        <pc:spChg chg="del">
          <ac:chgData name="Nathan Clouse" userId="60190519-0423-46ec-ac65-f82d83ecfd9c" providerId="ADAL" clId="{DC709010-1C91-4BD4-947D-DA2F4229B5C5}" dt="2025-02-01T20:01:09.559" v="3830" actId="700"/>
          <ac:spMkLst>
            <pc:docMk/>
            <pc:sldMk cId="1837287782" sldId="1461"/>
            <ac:spMk id="4" creationId="{F432358A-8C7A-D98C-6715-0821D5F64139}"/>
          </ac:spMkLst>
        </pc:spChg>
        <pc:picChg chg="add">
          <ac:chgData name="Nathan Clouse" userId="60190519-0423-46ec-ac65-f82d83ecfd9c" providerId="ADAL" clId="{DC709010-1C91-4BD4-947D-DA2F4229B5C5}" dt="2025-02-01T19:53:07.989" v="3790" actId="22"/>
          <ac:picMkLst>
            <pc:docMk/>
            <pc:sldMk cId="1837287782" sldId="1461"/>
            <ac:picMk id="6" creationId="{C1D6F91C-E306-C7CE-DEE1-9FD823E1383C}"/>
          </ac:picMkLst>
        </pc:picChg>
      </pc:sldChg>
      <pc:sldChg chg="addSp modSp add mod">
        <pc:chgData name="Nathan Clouse" userId="60190519-0423-46ec-ac65-f82d83ecfd9c" providerId="ADAL" clId="{DC709010-1C91-4BD4-947D-DA2F4229B5C5}" dt="2025-02-02T15:20:39.416" v="6725" actId="1076"/>
        <pc:sldMkLst>
          <pc:docMk/>
          <pc:sldMk cId="1523349418" sldId="1462"/>
        </pc:sldMkLst>
        <pc:spChg chg="mod">
          <ac:chgData name="Nathan Clouse" userId="60190519-0423-46ec-ac65-f82d83ecfd9c" providerId="ADAL" clId="{DC709010-1C91-4BD4-947D-DA2F4229B5C5}" dt="2025-02-01T20:24:36.259" v="3972" actId="20577"/>
          <ac:spMkLst>
            <pc:docMk/>
            <pc:sldMk cId="1523349418" sldId="1462"/>
            <ac:spMk id="2" creationId="{7FEF6FDB-E29B-55C6-C2D1-1B0C814DC3F2}"/>
          </ac:spMkLst>
        </pc:spChg>
        <pc:spChg chg="mod">
          <ac:chgData name="Nathan Clouse" userId="60190519-0423-46ec-ac65-f82d83ecfd9c" providerId="ADAL" clId="{DC709010-1C91-4BD4-947D-DA2F4229B5C5}" dt="2025-02-01T20:30:08.790" v="4135" actId="20577"/>
          <ac:spMkLst>
            <pc:docMk/>
            <pc:sldMk cId="1523349418" sldId="1462"/>
            <ac:spMk id="3" creationId="{D6531D8C-A5F8-4BFC-E0DE-8831B93775D6}"/>
          </ac:spMkLst>
        </pc:spChg>
        <pc:picChg chg="add mod">
          <ac:chgData name="Nathan Clouse" userId="60190519-0423-46ec-ac65-f82d83ecfd9c" providerId="ADAL" clId="{DC709010-1C91-4BD4-947D-DA2F4229B5C5}" dt="2025-02-02T15:20:39.416" v="6725" actId="1076"/>
          <ac:picMkLst>
            <pc:docMk/>
            <pc:sldMk cId="1523349418" sldId="1462"/>
            <ac:picMk id="28674" creationId="{03DB4221-D975-FCAA-A463-89A50891D603}"/>
          </ac:picMkLst>
        </pc:picChg>
      </pc:sldChg>
      <pc:sldChg chg="addSp delSp modSp add mod modTransition modClrScheme modAnim chgLayout">
        <pc:chgData name="Nathan Clouse" userId="60190519-0423-46ec-ac65-f82d83ecfd9c" providerId="ADAL" clId="{DC709010-1C91-4BD4-947D-DA2F4229B5C5}" dt="2025-02-01T20:01:09.559" v="3830" actId="700"/>
        <pc:sldMkLst>
          <pc:docMk/>
          <pc:sldMk cId="3918944070" sldId="1463"/>
        </pc:sldMkLst>
        <pc:spChg chg="del">
          <ac:chgData name="Nathan Clouse" userId="60190519-0423-46ec-ac65-f82d83ecfd9c" providerId="ADAL" clId="{DC709010-1C91-4BD4-947D-DA2F4229B5C5}" dt="2025-02-01T20:01:09.559" v="3830" actId="700"/>
          <ac:spMkLst>
            <pc:docMk/>
            <pc:sldMk cId="3918944070" sldId="1463"/>
            <ac:spMk id="2" creationId="{A3BA9E49-ECD1-A279-778D-643A408A0D42}"/>
          </ac:spMkLst>
        </pc:spChg>
        <pc:spChg chg="del">
          <ac:chgData name="Nathan Clouse" userId="60190519-0423-46ec-ac65-f82d83ecfd9c" providerId="ADAL" clId="{DC709010-1C91-4BD4-947D-DA2F4229B5C5}" dt="2025-02-01T20:01:09.559" v="3830" actId="700"/>
          <ac:spMkLst>
            <pc:docMk/>
            <pc:sldMk cId="3918944070" sldId="1463"/>
            <ac:spMk id="3" creationId="{E188CF2B-233D-D818-062D-E1B434DF9428}"/>
          </ac:spMkLst>
        </pc:spChg>
        <pc:spChg chg="del">
          <ac:chgData name="Nathan Clouse" userId="60190519-0423-46ec-ac65-f82d83ecfd9c" providerId="ADAL" clId="{DC709010-1C91-4BD4-947D-DA2F4229B5C5}" dt="2025-02-01T20:01:09.559" v="3830" actId="700"/>
          <ac:spMkLst>
            <pc:docMk/>
            <pc:sldMk cId="3918944070" sldId="1463"/>
            <ac:spMk id="4" creationId="{65D3DACB-DE06-DD5E-2BFE-E8A9E0A723A8}"/>
          </ac:spMkLst>
        </pc:spChg>
        <pc:spChg chg="add mod">
          <ac:chgData name="Nathan Clouse" userId="60190519-0423-46ec-ac65-f82d83ecfd9c" providerId="ADAL" clId="{DC709010-1C91-4BD4-947D-DA2F4229B5C5}" dt="2025-02-01T20:00:55.774" v="3828" actId="14100"/>
          <ac:spMkLst>
            <pc:docMk/>
            <pc:sldMk cId="3918944070" sldId="1463"/>
            <ac:spMk id="5" creationId="{4A2E6DD0-A053-0262-B997-99001C2509C4}"/>
          </ac:spMkLst>
        </pc:spChg>
        <pc:picChg chg="mod">
          <ac:chgData name="Nathan Clouse" userId="60190519-0423-46ec-ac65-f82d83ecfd9c" providerId="ADAL" clId="{DC709010-1C91-4BD4-947D-DA2F4229B5C5}" dt="2025-02-01T20:00:43.068" v="3823" actId="1076"/>
          <ac:picMkLst>
            <pc:docMk/>
            <pc:sldMk cId="3918944070" sldId="1463"/>
            <ac:picMk id="6" creationId="{32B77884-D495-9354-2E04-BD897A6F1BF9}"/>
          </ac:picMkLst>
        </pc:picChg>
      </pc:sldChg>
      <pc:sldChg chg="addSp delSp modSp add mod modTransition modClrScheme modAnim chgLayout">
        <pc:chgData name="Nathan Clouse" userId="60190519-0423-46ec-ac65-f82d83ecfd9c" providerId="ADAL" clId="{DC709010-1C91-4BD4-947D-DA2F4229B5C5}" dt="2025-02-01T20:01:09.559" v="3830" actId="700"/>
        <pc:sldMkLst>
          <pc:docMk/>
          <pc:sldMk cId="1642946943" sldId="1464"/>
        </pc:sldMkLst>
        <pc:spChg chg="del">
          <ac:chgData name="Nathan Clouse" userId="60190519-0423-46ec-ac65-f82d83ecfd9c" providerId="ADAL" clId="{DC709010-1C91-4BD4-947D-DA2F4229B5C5}" dt="2025-02-01T20:01:09.559" v="3830" actId="700"/>
          <ac:spMkLst>
            <pc:docMk/>
            <pc:sldMk cId="1642946943" sldId="1464"/>
            <ac:spMk id="2" creationId="{8C77C58B-CCF9-4887-8D76-04DCB40DCF17}"/>
          </ac:spMkLst>
        </pc:spChg>
        <pc:spChg chg="del">
          <ac:chgData name="Nathan Clouse" userId="60190519-0423-46ec-ac65-f82d83ecfd9c" providerId="ADAL" clId="{DC709010-1C91-4BD4-947D-DA2F4229B5C5}" dt="2025-02-01T20:01:09.559" v="3830" actId="700"/>
          <ac:spMkLst>
            <pc:docMk/>
            <pc:sldMk cId="1642946943" sldId="1464"/>
            <ac:spMk id="3" creationId="{F5C31FA5-2690-A1B1-E5A8-34AD7F1D4634}"/>
          </ac:spMkLst>
        </pc:spChg>
        <pc:spChg chg="del">
          <ac:chgData name="Nathan Clouse" userId="60190519-0423-46ec-ac65-f82d83ecfd9c" providerId="ADAL" clId="{DC709010-1C91-4BD4-947D-DA2F4229B5C5}" dt="2025-02-01T20:01:09.559" v="3830" actId="700"/>
          <ac:spMkLst>
            <pc:docMk/>
            <pc:sldMk cId="1642946943" sldId="1464"/>
            <ac:spMk id="4" creationId="{8D6DD8CF-623E-C604-28F7-C2B880BD2D31}"/>
          </ac:spMkLst>
        </pc:spChg>
        <pc:spChg chg="add mod">
          <ac:chgData name="Nathan Clouse" userId="60190519-0423-46ec-ac65-f82d83ecfd9c" providerId="ADAL" clId="{DC709010-1C91-4BD4-947D-DA2F4229B5C5}" dt="2025-02-01T20:00:16.025" v="3816"/>
          <ac:spMkLst>
            <pc:docMk/>
            <pc:sldMk cId="1642946943" sldId="1464"/>
            <ac:spMk id="5" creationId="{C11DC6CB-EBF4-C862-B6AF-C636FD9A58DE}"/>
          </ac:spMkLst>
        </pc:spChg>
        <pc:spChg chg="add mod">
          <ac:chgData name="Nathan Clouse" userId="60190519-0423-46ec-ac65-f82d83ecfd9c" providerId="ADAL" clId="{DC709010-1C91-4BD4-947D-DA2F4229B5C5}" dt="2025-02-01T20:00:35.529" v="3822" actId="14100"/>
          <ac:spMkLst>
            <pc:docMk/>
            <pc:sldMk cId="1642946943" sldId="1464"/>
            <ac:spMk id="7" creationId="{113C51D6-BE4F-7F4F-45C7-4E39F3370693}"/>
          </ac:spMkLst>
        </pc:spChg>
        <pc:picChg chg="mod">
          <ac:chgData name="Nathan Clouse" userId="60190519-0423-46ec-ac65-f82d83ecfd9c" providerId="ADAL" clId="{DC709010-1C91-4BD4-947D-DA2F4229B5C5}" dt="2025-02-01T20:00:29.558" v="3819" actId="14100"/>
          <ac:picMkLst>
            <pc:docMk/>
            <pc:sldMk cId="1642946943" sldId="1464"/>
            <ac:picMk id="6" creationId="{4ADF8617-9B03-8489-BC89-9B11E87E003A}"/>
          </ac:picMkLst>
        </pc:picChg>
      </pc:sldChg>
      <pc:sldChg chg="addSp delSp modSp add mod modClrScheme modAnim chgLayout">
        <pc:chgData name="Nathan Clouse" userId="60190519-0423-46ec-ac65-f82d83ecfd9c" providerId="ADAL" clId="{DC709010-1C91-4BD4-947D-DA2F4229B5C5}" dt="2025-02-01T20:01:09.559" v="3830" actId="700"/>
        <pc:sldMkLst>
          <pc:docMk/>
          <pc:sldMk cId="496508667" sldId="1465"/>
        </pc:sldMkLst>
        <pc:spChg chg="del">
          <ac:chgData name="Nathan Clouse" userId="60190519-0423-46ec-ac65-f82d83ecfd9c" providerId="ADAL" clId="{DC709010-1C91-4BD4-947D-DA2F4229B5C5}" dt="2025-02-01T20:01:09.559" v="3830" actId="700"/>
          <ac:spMkLst>
            <pc:docMk/>
            <pc:sldMk cId="496508667" sldId="1465"/>
            <ac:spMk id="2" creationId="{19C739FC-7D0D-A985-5015-54709AA2AC04}"/>
          </ac:spMkLst>
        </pc:spChg>
        <pc:spChg chg="del">
          <ac:chgData name="Nathan Clouse" userId="60190519-0423-46ec-ac65-f82d83ecfd9c" providerId="ADAL" clId="{DC709010-1C91-4BD4-947D-DA2F4229B5C5}" dt="2025-02-01T20:01:09.559" v="3830" actId="700"/>
          <ac:spMkLst>
            <pc:docMk/>
            <pc:sldMk cId="496508667" sldId="1465"/>
            <ac:spMk id="3" creationId="{7BA08030-F915-D9C6-20E1-7E5A25A1F7F3}"/>
          </ac:spMkLst>
        </pc:spChg>
        <pc:spChg chg="del">
          <ac:chgData name="Nathan Clouse" userId="60190519-0423-46ec-ac65-f82d83ecfd9c" providerId="ADAL" clId="{DC709010-1C91-4BD4-947D-DA2F4229B5C5}" dt="2025-02-01T20:01:09.559" v="3830" actId="700"/>
          <ac:spMkLst>
            <pc:docMk/>
            <pc:sldMk cId="496508667" sldId="1465"/>
            <ac:spMk id="4" creationId="{4B3C75C3-8CAE-8BD9-93D1-0D635536C855}"/>
          </ac:spMkLst>
        </pc:spChg>
        <pc:spChg chg="add mod">
          <ac:chgData name="Nathan Clouse" userId="60190519-0423-46ec-ac65-f82d83ecfd9c" providerId="ADAL" clId="{DC709010-1C91-4BD4-947D-DA2F4229B5C5}" dt="2025-02-01T20:00:10.678" v="3815" actId="14100"/>
          <ac:spMkLst>
            <pc:docMk/>
            <pc:sldMk cId="496508667" sldId="1465"/>
            <ac:spMk id="5" creationId="{13EB69DA-82C2-9262-B7A5-C2284AB39DC7}"/>
          </ac:spMkLst>
        </pc:spChg>
        <pc:picChg chg="mod">
          <ac:chgData name="Nathan Clouse" userId="60190519-0423-46ec-ac65-f82d83ecfd9c" providerId="ADAL" clId="{DC709010-1C91-4BD4-947D-DA2F4229B5C5}" dt="2025-02-01T19:57:05.616" v="3799" actId="14100"/>
          <ac:picMkLst>
            <pc:docMk/>
            <pc:sldMk cId="496508667" sldId="1465"/>
            <ac:picMk id="6" creationId="{52E40730-15AA-9840-2718-44CC5AF55343}"/>
          </ac:picMkLst>
        </pc:picChg>
      </pc:sldChg>
      <pc:sldChg chg="addSp delSp modSp add mod modClrScheme modAnim chgLayout">
        <pc:chgData name="Nathan Clouse" userId="60190519-0423-46ec-ac65-f82d83ecfd9c" providerId="ADAL" clId="{DC709010-1C91-4BD4-947D-DA2F4229B5C5}" dt="2025-02-01T20:01:09.559" v="3830" actId="700"/>
        <pc:sldMkLst>
          <pc:docMk/>
          <pc:sldMk cId="3763757675" sldId="1466"/>
        </pc:sldMkLst>
        <pc:spChg chg="del">
          <ac:chgData name="Nathan Clouse" userId="60190519-0423-46ec-ac65-f82d83ecfd9c" providerId="ADAL" clId="{DC709010-1C91-4BD4-947D-DA2F4229B5C5}" dt="2025-02-01T20:01:09.559" v="3830" actId="700"/>
          <ac:spMkLst>
            <pc:docMk/>
            <pc:sldMk cId="3763757675" sldId="1466"/>
            <ac:spMk id="2" creationId="{82666B50-2B90-D859-5026-6D37367EC779}"/>
          </ac:spMkLst>
        </pc:spChg>
        <pc:spChg chg="del">
          <ac:chgData name="Nathan Clouse" userId="60190519-0423-46ec-ac65-f82d83ecfd9c" providerId="ADAL" clId="{DC709010-1C91-4BD4-947D-DA2F4229B5C5}" dt="2025-02-01T20:01:09.559" v="3830" actId="700"/>
          <ac:spMkLst>
            <pc:docMk/>
            <pc:sldMk cId="3763757675" sldId="1466"/>
            <ac:spMk id="3" creationId="{C20F4281-7015-94FA-B4E4-8F75EE64769B}"/>
          </ac:spMkLst>
        </pc:spChg>
        <pc:spChg chg="del">
          <ac:chgData name="Nathan Clouse" userId="60190519-0423-46ec-ac65-f82d83ecfd9c" providerId="ADAL" clId="{DC709010-1C91-4BD4-947D-DA2F4229B5C5}" dt="2025-02-01T20:01:09.559" v="3830" actId="700"/>
          <ac:spMkLst>
            <pc:docMk/>
            <pc:sldMk cId="3763757675" sldId="1466"/>
            <ac:spMk id="4" creationId="{07F2B384-31B1-FAF9-153C-DF376D9D3692}"/>
          </ac:spMkLst>
        </pc:spChg>
        <pc:spChg chg="add mod">
          <ac:chgData name="Nathan Clouse" userId="60190519-0423-46ec-ac65-f82d83ecfd9c" providerId="ADAL" clId="{DC709010-1C91-4BD4-947D-DA2F4229B5C5}" dt="2025-02-01T19:59:45.935" v="3812" actId="1582"/>
          <ac:spMkLst>
            <pc:docMk/>
            <pc:sldMk cId="3763757675" sldId="1466"/>
            <ac:spMk id="5" creationId="{3F1064FC-F5E4-C754-7013-9EA038B923D3}"/>
          </ac:spMkLst>
        </pc:spChg>
        <pc:picChg chg="mod">
          <ac:chgData name="Nathan Clouse" userId="60190519-0423-46ec-ac65-f82d83ecfd9c" providerId="ADAL" clId="{DC709010-1C91-4BD4-947D-DA2F4229B5C5}" dt="2025-02-01T19:57:17.428" v="3802" actId="1076"/>
          <ac:picMkLst>
            <pc:docMk/>
            <pc:sldMk cId="3763757675" sldId="1466"/>
            <ac:picMk id="6" creationId="{94DF8EF4-490B-A19C-7483-4CBE93A3C1C6}"/>
          </ac:picMkLst>
        </pc:picChg>
      </pc:sldChg>
      <pc:sldChg chg="addSp new mod">
        <pc:chgData name="Nathan Clouse" userId="60190519-0423-46ec-ac65-f82d83ecfd9c" providerId="ADAL" clId="{DC709010-1C91-4BD4-947D-DA2F4229B5C5}" dt="2025-02-01T20:11:05.230" v="3921" actId="22"/>
        <pc:sldMkLst>
          <pc:docMk/>
          <pc:sldMk cId="2559656641" sldId="1467"/>
        </pc:sldMkLst>
        <pc:picChg chg="add">
          <ac:chgData name="Nathan Clouse" userId="60190519-0423-46ec-ac65-f82d83ecfd9c" providerId="ADAL" clId="{DC709010-1C91-4BD4-947D-DA2F4229B5C5}" dt="2025-02-01T20:11:05.230" v="3921" actId="22"/>
          <ac:picMkLst>
            <pc:docMk/>
            <pc:sldMk cId="2559656641" sldId="1467"/>
            <ac:picMk id="6" creationId="{859EAD61-AEFB-21B6-3B05-D1F756BFC83C}"/>
          </ac:picMkLst>
        </pc:picChg>
      </pc:sldChg>
      <pc:sldChg chg="addSp delSp new mod modClrScheme chgLayout modNotesTx">
        <pc:chgData name="Nathan Clouse" userId="60190519-0423-46ec-ac65-f82d83ecfd9c" providerId="ADAL" clId="{DC709010-1C91-4BD4-947D-DA2F4229B5C5}" dt="2025-02-01T20:23:54.138" v="3955" actId="20577"/>
        <pc:sldMkLst>
          <pc:docMk/>
          <pc:sldMk cId="2400660714" sldId="1468"/>
        </pc:sldMkLst>
        <pc:spChg chg="del">
          <ac:chgData name="Nathan Clouse" userId="60190519-0423-46ec-ac65-f82d83ecfd9c" providerId="ADAL" clId="{DC709010-1C91-4BD4-947D-DA2F4229B5C5}" dt="2025-02-01T20:23:42.444" v="3924" actId="700"/>
          <ac:spMkLst>
            <pc:docMk/>
            <pc:sldMk cId="2400660714" sldId="1468"/>
            <ac:spMk id="2" creationId="{D3BB90EE-B275-1778-3429-56A85FCE671F}"/>
          </ac:spMkLst>
        </pc:spChg>
        <pc:spChg chg="del">
          <ac:chgData name="Nathan Clouse" userId="60190519-0423-46ec-ac65-f82d83ecfd9c" providerId="ADAL" clId="{DC709010-1C91-4BD4-947D-DA2F4229B5C5}" dt="2025-02-01T20:23:42.444" v="3924" actId="700"/>
          <ac:spMkLst>
            <pc:docMk/>
            <pc:sldMk cId="2400660714" sldId="1468"/>
            <ac:spMk id="3" creationId="{F9F7102D-0331-70A6-A637-8023F489570F}"/>
          </ac:spMkLst>
        </pc:spChg>
        <pc:spChg chg="del">
          <ac:chgData name="Nathan Clouse" userId="60190519-0423-46ec-ac65-f82d83ecfd9c" providerId="ADAL" clId="{DC709010-1C91-4BD4-947D-DA2F4229B5C5}" dt="2025-02-01T20:23:42.444" v="3924" actId="700"/>
          <ac:spMkLst>
            <pc:docMk/>
            <pc:sldMk cId="2400660714" sldId="1468"/>
            <ac:spMk id="4" creationId="{DB830ED5-C086-EBFC-5B8B-A6AE639D16BA}"/>
          </ac:spMkLst>
        </pc:spChg>
        <pc:picChg chg="add">
          <ac:chgData name="Nathan Clouse" userId="60190519-0423-46ec-ac65-f82d83ecfd9c" providerId="ADAL" clId="{DC709010-1C91-4BD4-947D-DA2F4229B5C5}" dt="2025-02-01T20:23:36.625" v="3923" actId="22"/>
          <ac:picMkLst>
            <pc:docMk/>
            <pc:sldMk cId="2400660714" sldId="1468"/>
            <ac:picMk id="6" creationId="{911124B5-CA9D-529C-1316-B79FD06209E9}"/>
          </ac:picMkLst>
        </pc:picChg>
      </pc:sldChg>
      <pc:sldChg chg="new del">
        <pc:chgData name="Nathan Clouse" userId="60190519-0423-46ec-ac65-f82d83ecfd9c" providerId="ADAL" clId="{DC709010-1C91-4BD4-947D-DA2F4229B5C5}" dt="2025-02-01T21:39:58.860" v="5716" actId="47"/>
        <pc:sldMkLst>
          <pc:docMk/>
          <pc:sldMk cId="126799992" sldId="1469"/>
        </pc:sldMkLst>
      </pc:sldChg>
      <pc:sldChg chg="addSp modSp new mod">
        <pc:chgData name="Nathan Clouse" userId="60190519-0423-46ec-ac65-f82d83ecfd9c" providerId="ADAL" clId="{DC709010-1C91-4BD4-947D-DA2F4229B5C5}" dt="2025-02-02T15:21:39.589" v="6730" actId="1076"/>
        <pc:sldMkLst>
          <pc:docMk/>
          <pc:sldMk cId="3822339760" sldId="1470"/>
        </pc:sldMkLst>
        <pc:spChg chg="mod">
          <ac:chgData name="Nathan Clouse" userId="60190519-0423-46ec-ac65-f82d83ecfd9c" providerId="ADAL" clId="{DC709010-1C91-4BD4-947D-DA2F4229B5C5}" dt="2025-02-01T20:38:11.772" v="4177" actId="20577"/>
          <ac:spMkLst>
            <pc:docMk/>
            <pc:sldMk cId="3822339760" sldId="1470"/>
            <ac:spMk id="2" creationId="{F3269045-7F00-122D-F04E-3C41036D538B}"/>
          </ac:spMkLst>
        </pc:spChg>
        <pc:spChg chg="mod">
          <ac:chgData name="Nathan Clouse" userId="60190519-0423-46ec-ac65-f82d83ecfd9c" providerId="ADAL" clId="{DC709010-1C91-4BD4-947D-DA2F4229B5C5}" dt="2025-02-01T20:45:38.699" v="4580" actId="20577"/>
          <ac:spMkLst>
            <pc:docMk/>
            <pc:sldMk cId="3822339760" sldId="1470"/>
            <ac:spMk id="3" creationId="{3E9B27C8-1106-E9CA-F3C6-DB9536B7370C}"/>
          </ac:spMkLst>
        </pc:spChg>
        <pc:spChg chg="mod">
          <ac:chgData name="Nathan Clouse" userId="60190519-0423-46ec-ac65-f82d83ecfd9c" providerId="ADAL" clId="{DC709010-1C91-4BD4-947D-DA2F4229B5C5}" dt="2025-02-01T20:45:42.602" v="4593" actId="20577"/>
          <ac:spMkLst>
            <pc:docMk/>
            <pc:sldMk cId="3822339760" sldId="1470"/>
            <ac:spMk id="4" creationId="{2A6C3C96-914B-99B6-5C0D-F142A5234720}"/>
          </ac:spMkLst>
        </pc:spChg>
        <pc:picChg chg="add mod">
          <ac:chgData name="Nathan Clouse" userId="60190519-0423-46ec-ac65-f82d83ecfd9c" providerId="ADAL" clId="{DC709010-1C91-4BD4-947D-DA2F4229B5C5}" dt="2025-02-02T15:21:39.589" v="6730" actId="1076"/>
          <ac:picMkLst>
            <pc:docMk/>
            <pc:sldMk cId="3822339760" sldId="1470"/>
            <ac:picMk id="29698" creationId="{97CD2A8E-3E3D-86D6-28F1-2810E74C060C}"/>
          </ac:picMkLst>
        </pc:picChg>
      </pc:sldChg>
      <pc:sldChg chg="addSp modSp add mod">
        <pc:chgData name="Nathan Clouse" userId="60190519-0423-46ec-ac65-f82d83ecfd9c" providerId="ADAL" clId="{DC709010-1C91-4BD4-947D-DA2F4229B5C5}" dt="2025-02-02T15:22:08.951" v="6733" actId="1076"/>
        <pc:sldMkLst>
          <pc:docMk/>
          <pc:sldMk cId="2843697759" sldId="1471"/>
        </pc:sldMkLst>
        <pc:spChg chg="mod">
          <ac:chgData name="Nathan Clouse" userId="60190519-0423-46ec-ac65-f82d83ecfd9c" providerId="ADAL" clId="{DC709010-1C91-4BD4-947D-DA2F4229B5C5}" dt="2025-02-01T20:45:53.394" v="4608" actId="20577"/>
          <ac:spMkLst>
            <pc:docMk/>
            <pc:sldMk cId="2843697759" sldId="1471"/>
            <ac:spMk id="3" creationId="{39301F44-5AFE-42A4-0ADB-6EE4417E3CA7}"/>
          </ac:spMkLst>
        </pc:spChg>
        <pc:spChg chg="mod">
          <ac:chgData name="Nathan Clouse" userId="60190519-0423-46ec-ac65-f82d83ecfd9c" providerId="ADAL" clId="{DC709010-1C91-4BD4-947D-DA2F4229B5C5}" dt="2025-02-01T20:50:11.486" v="4690" actId="20577"/>
          <ac:spMkLst>
            <pc:docMk/>
            <pc:sldMk cId="2843697759" sldId="1471"/>
            <ac:spMk id="4" creationId="{1A556E31-C74E-5A5A-7653-45ADD310ABB0}"/>
          </ac:spMkLst>
        </pc:spChg>
        <pc:picChg chg="add mod">
          <ac:chgData name="Nathan Clouse" userId="60190519-0423-46ec-ac65-f82d83ecfd9c" providerId="ADAL" clId="{DC709010-1C91-4BD4-947D-DA2F4229B5C5}" dt="2025-02-02T15:22:08.951" v="6733" actId="1076"/>
          <ac:picMkLst>
            <pc:docMk/>
            <pc:sldMk cId="2843697759" sldId="1471"/>
            <ac:picMk id="30722" creationId="{06C2CC53-A1FC-126F-149C-F5CB5292FBD8}"/>
          </ac:picMkLst>
        </pc:picChg>
      </pc:sldChg>
      <pc:sldChg chg="addSp delSp modSp add mod modClrScheme modAnim chgLayout">
        <pc:chgData name="Nathan Clouse" userId="60190519-0423-46ec-ac65-f82d83ecfd9c" providerId="ADAL" clId="{DC709010-1C91-4BD4-947D-DA2F4229B5C5}" dt="2025-02-01T21:08:52.508" v="4918" actId="14100"/>
        <pc:sldMkLst>
          <pc:docMk/>
          <pc:sldMk cId="2634323092" sldId="1472"/>
        </pc:sldMkLst>
        <pc:spChg chg="del">
          <ac:chgData name="Nathan Clouse" userId="60190519-0423-46ec-ac65-f82d83ecfd9c" providerId="ADAL" clId="{DC709010-1C91-4BD4-947D-DA2F4229B5C5}" dt="2025-02-01T21:07:26.406" v="4909" actId="478"/>
          <ac:spMkLst>
            <pc:docMk/>
            <pc:sldMk cId="2634323092" sldId="1472"/>
            <ac:spMk id="2" creationId="{5C8546FC-A13F-BFAE-D105-B4C144420C30}"/>
          </ac:spMkLst>
        </pc:spChg>
        <pc:spChg chg="del">
          <ac:chgData name="Nathan Clouse" userId="60190519-0423-46ec-ac65-f82d83ecfd9c" providerId="ADAL" clId="{DC709010-1C91-4BD4-947D-DA2F4229B5C5}" dt="2025-02-01T21:07:23.816" v="4908" actId="478"/>
          <ac:spMkLst>
            <pc:docMk/>
            <pc:sldMk cId="2634323092" sldId="1472"/>
            <ac:spMk id="3" creationId="{9EE9CF2E-B3BF-7CE7-7636-8D40414DE872}"/>
          </ac:spMkLst>
        </pc:spChg>
        <pc:spChg chg="del">
          <ac:chgData name="Nathan Clouse" userId="60190519-0423-46ec-ac65-f82d83ecfd9c" providerId="ADAL" clId="{DC709010-1C91-4BD4-947D-DA2F4229B5C5}" dt="2025-02-01T21:07:30.719" v="4910" actId="700"/>
          <ac:spMkLst>
            <pc:docMk/>
            <pc:sldMk cId="2634323092" sldId="1472"/>
            <ac:spMk id="4" creationId="{ADA368C0-ECE7-75FF-3895-7D85ECAFF943}"/>
          </ac:spMkLst>
        </pc:spChg>
        <pc:spChg chg="add del mod">
          <ac:chgData name="Nathan Clouse" userId="60190519-0423-46ec-ac65-f82d83ecfd9c" providerId="ADAL" clId="{DC709010-1C91-4BD4-947D-DA2F4229B5C5}" dt="2025-02-01T21:07:30.719" v="4910" actId="700"/>
          <ac:spMkLst>
            <pc:docMk/>
            <pc:sldMk cId="2634323092" sldId="1472"/>
            <ac:spMk id="6" creationId="{8BDABD14-D949-984B-CC0B-705BC20496F6}"/>
          </ac:spMkLst>
        </pc:spChg>
        <pc:spChg chg="add del mod">
          <ac:chgData name="Nathan Clouse" userId="60190519-0423-46ec-ac65-f82d83ecfd9c" providerId="ADAL" clId="{DC709010-1C91-4BD4-947D-DA2F4229B5C5}" dt="2025-02-01T21:07:30.719" v="4910" actId="700"/>
          <ac:spMkLst>
            <pc:docMk/>
            <pc:sldMk cId="2634323092" sldId="1472"/>
            <ac:spMk id="8" creationId="{E47AECCD-E60E-02FC-61AC-047B10917DB5}"/>
          </ac:spMkLst>
        </pc:spChg>
        <pc:spChg chg="add mod">
          <ac:chgData name="Nathan Clouse" userId="60190519-0423-46ec-ac65-f82d83ecfd9c" providerId="ADAL" clId="{DC709010-1C91-4BD4-947D-DA2F4229B5C5}" dt="2025-02-01T21:08:52.508" v="4918" actId="14100"/>
          <ac:spMkLst>
            <pc:docMk/>
            <pc:sldMk cId="2634323092" sldId="1472"/>
            <ac:spMk id="9" creationId="{24AC04B1-5C4A-8197-49E8-462D7C445F39}"/>
          </ac:spMkLst>
        </pc:spChg>
        <pc:picChg chg="mod">
          <ac:chgData name="Nathan Clouse" userId="60190519-0423-46ec-ac65-f82d83ecfd9c" providerId="ADAL" clId="{DC709010-1C91-4BD4-947D-DA2F4229B5C5}" dt="2025-02-01T21:07:43.143" v="4913" actId="1076"/>
          <ac:picMkLst>
            <pc:docMk/>
            <pc:sldMk cId="2634323092" sldId="1472"/>
            <ac:picMk id="3074" creationId="{2D56D29A-E207-BE35-0953-B631526FCCCC}"/>
          </ac:picMkLst>
        </pc:picChg>
      </pc:sldChg>
      <pc:sldChg chg="modSp add mod">
        <pc:chgData name="Nathan Clouse" userId="60190519-0423-46ec-ac65-f82d83ecfd9c" providerId="ADAL" clId="{DC709010-1C91-4BD4-947D-DA2F4229B5C5}" dt="2025-02-01T21:33:56.683" v="5567" actId="20577"/>
        <pc:sldMkLst>
          <pc:docMk/>
          <pc:sldMk cId="4097917335" sldId="1473"/>
        </pc:sldMkLst>
        <pc:spChg chg="mod">
          <ac:chgData name="Nathan Clouse" userId="60190519-0423-46ec-ac65-f82d83ecfd9c" providerId="ADAL" clId="{DC709010-1C91-4BD4-947D-DA2F4229B5C5}" dt="2025-02-01T21:33:56.683" v="5567" actId="20577"/>
          <ac:spMkLst>
            <pc:docMk/>
            <pc:sldMk cId="4097917335" sldId="1473"/>
            <ac:spMk id="5" creationId="{9776B5FF-B609-FBA0-6F1D-9709F5D7E0C7}"/>
          </ac:spMkLst>
        </pc:spChg>
      </pc:sldChg>
      <pc:sldChg chg="modSp add mod">
        <pc:chgData name="Nathan Clouse" userId="60190519-0423-46ec-ac65-f82d83ecfd9c" providerId="ADAL" clId="{DC709010-1C91-4BD4-947D-DA2F4229B5C5}" dt="2025-02-01T21:34:51.477" v="5715" actId="20577"/>
        <pc:sldMkLst>
          <pc:docMk/>
          <pc:sldMk cId="674720347" sldId="1474"/>
        </pc:sldMkLst>
        <pc:spChg chg="mod">
          <ac:chgData name="Nathan Clouse" userId="60190519-0423-46ec-ac65-f82d83ecfd9c" providerId="ADAL" clId="{DC709010-1C91-4BD4-947D-DA2F4229B5C5}" dt="2025-02-01T21:34:51.477" v="5715" actId="20577"/>
          <ac:spMkLst>
            <pc:docMk/>
            <pc:sldMk cId="674720347" sldId="1474"/>
            <ac:spMk id="5" creationId="{FB002F64-F6C7-20D4-4EAA-D2FC53357A56}"/>
          </ac:spMkLst>
        </pc:spChg>
      </pc:sldChg>
      <pc:sldChg chg="addSp delSp modSp add mod modClrScheme chgLayout">
        <pc:chgData name="Nathan Clouse" userId="60190519-0423-46ec-ac65-f82d83ecfd9c" providerId="ADAL" clId="{DC709010-1C91-4BD4-947D-DA2F4229B5C5}" dt="2025-02-02T15:03:20.610" v="6532" actId="700"/>
        <pc:sldMkLst>
          <pc:docMk/>
          <pc:sldMk cId="3311063571" sldId="1475"/>
        </pc:sldMkLst>
        <pc:spChg chg="mod ord">
          <ac:chgData name="Nathan Clouse" userId="60190519-0423-46ec-ac65-f82d83ecfd9c" providerId="ADAL" clId="{DC709010-1C91-4BD4-947D-DA2F4229B5C5}" dt="2025-02-02T15:03:20.610" v="6532" actId="700"/>
          <ac:spMkLst>
            <pc:docMk/>
            <pc:sldMk cId="3311063571" sldId="1475"/>
            <ac:spMk id="2" creationId="{7B206B57-54BB-E5CA-F0F3-E3F7F3E93239}"/>
          </ac:spMkLst>
        </pc:spChg>
        <pc:spChg chg="del">
          <ac:chgData name="Nathan Clouse" userId="60190519-0423-46ec-ac65-f82d83ecfd9c" providerId="ADAL" clId="{DC709010-1C91-4BD4-947D-DA2F4229B5C5}" dt="2025-02-02T15:03:20.610" v="6532" actId="700"/>
          <ac:spMkLst>
            <pc:docMk/>
            <pc:sldMk cId="3311063571" sldId="1475"/>
            <ac:spMk id="3" creationId="{A3ABF0DF-FBFA-D7C3-8D34-0C1050496FB4}"/>
          </ac:spMkLst>
        </pc:spChg>
        <pc:spChg chg="del">
          <ac:chgData name="Nathan Clouse" userId="60190519-0423-46ec-ac65-f82d83ecfd9c" providerId="ADAL" clId="{DC709010-1C91-4BD4-947D-DA2F4229B5C5}" dt="2025-02-02T15:03:20.610" v="6532" actId="700"/>
          <ac:spMkLst>
            <pc:docMk/>
            <pc:sldMk cId="3311063571" sldId="1475"/>
            <ac:spMk id="4" creationId="{703A1CDA-5B06-6CF2-8111-42F51E60D253}"/>
          </ac:spMkLst>
        </pc:spChg>
        <pc:picChg chg="add">
          <ac:chgData name="Nathan Clouse" userId="60190519-0423-46ec-ac65-f82d83ecfd9c" providerId="ADAL" clId="{DC709010-1C91-4BD4-947D-DA2F4229B5C5}" dt="2025-02-02T15:00:54.469" v="6524" actId="22"/>
          <ac:picMkLst>
            <pc:docMk/>
            <pc:sldMk cId="3311063571" sldId="1475"/>
            <ac:picMk id="6" creationId="{FD78713B-BD63-85EC-9661-12979D747542}"/>
          </ac:picMkLst>
        </pc:picChg>
      </pc:sldChg>
      <pc:sldChg chg="addSp delSp modSp add mod modClrScheme chgLayout">
        <pc:chgData name="Nathan Clouse" userId="60190519-0423-46ec-ac65-f82d83ecfd9c" providerId="ADAL" clId="{DC709010-1C91-4BD4-947D-DA2F4229B5C5}" dt="2025-02-02T15:03:24.366" v="6533" actId="700"/>
        <pc:sldMkLst>
          <pc:docMk/>
          <pc:sldMk cId="1763455828" sldId="1476"/>
        </pc:sldMkLst>
        <pc:spChg chg="mod ord">
          <ac:chgData name="Nathan Clouse" userId="60190519-0423-46ec-ac65-f82d83ecfd9c" providerId="ADAL" clId="{DC709010-1C91-4BD4-947D-DA2F4229B5C5}" dt="2025-02-02T15:03:24.366" v="6533" actId="700"/>
          <ac:spMkLst>
            <pc:docMk/>
            <pc:sldMk cId="1763455828" sldId="1476"/>
            <ac:spMk id="2" creationId="{53B3D4FD-46D6-26B4-A075-0C1267C6E8CA}"/>
          </ac:spMkLst>
        </pc:spChg>
        <pc:spChg chg="del">
          <ac:chgData name="Nathan Clouse" userId="60190519-0423-46ec-ac65-f82d83ecfd9c" providerId="ADAL" clId="{DC709010-1C91-4BD4-947D-DA2F4229B5C5}" dt="2025-02-02T15:03:24.366" v="6533" actId="700"/>
          <ac:spMkLst>
            <pc:docMk/>
            <pc:sldMk cId="1763455828" sldId="1476"/>
            <ac:spMk id="3" creationId="{2A485F9E-1084-73DA-4E3B-6CC92FEAB414}"/>
          </ac:spMkLst>
        </pc:spChg>
        <pc:spChg chg="del">
          <ac:chgData name="Nathan Clouse" userId="60190519-0423-46ec-ac65-f82d83ecfd9c" providerId="ADAL" clId="{DC709010-1C91-4BD4-947D-DA2F4229B5C5}" dt="2025-02-02T15:03:24.366" v="6533" actId="700"/>
          <ac:spMkLst>
            <pc:docMk/>
            <pc:sldMk cId="1763455828" sldId="1476"/>
            <ac:spMk id="4" creationId="{BE9B30CC-85D1-379E-1491-9B16C912B301}"/>
          </ac:spMkLst>
        </pc:spChg>
        <pc:picChg chg="add">
          <ac:chgData name="Nathan Clouse" userId="60190519-0423-46ec-ac65-f82d83ecfd9c" providerId="ADAL" clId="{DC709010-1C91-4BD4-947D-DA2F4229B5C5}" dt="2025-02-02T15:01:01.022" v="6525" actId="22"/>
          <ac:picMkLst>
            <pc:docMk/>
            <pc:sldMk cId="1763455828" sldId="1476"/>
            <ac:picMk id="6" creationId="{C19A5888-2FAA-E5A7-ED68-A9A981AB2330}"/>
          </ac:picMkLst>
        </pc:picChg>
      </pc:sldChg>
      <pc:sldChg chg="addSp add mod">
        <pc:chgData name="Nathan Clouse" userId="60190519-0423-46ec-ac65-f82d83ecfd9c" providerId="ADAL" clId="{DC709010-1C91-4BD4-947D-DA2F4229B5C5}" dt="2025-02-02T15:01:07.256" v="6526" actId="22"/>
        <pc:sldMkLst>
          <pc:docMk/>
          <pc:sldMk cId="777748079" sldId="1477"/>
        </pc:sldMkLst>
        <pc:picChg chg="add">
          <ac:chgData name="Nathan Clouse" userId="60190519-0423-46ec-ac65-f82d83ecfd9c" providerId="ADAL" clId="{DC709010-1C91-4BD4-947D-DA2F4229B5C5}" dt="2025-02-02T15:01:07.256" v="6526" actId="22"/>
          <ac:picMkLst>
            <pc:docMk/>
            <pc:sldMk cId="777748079" sldId="1477"/>
            <ac:picMk id="6" creationId="{E16F70EC-EAAE-FE04-DE3B-0AB8A0F8822A}"/>
          </ac:picMkLst>
        </pc:picChg>
      </pc:sldChg>
      <pc:sldChg chg="addSp modSp add mod">
        <pc:chgData name="Nathan Clouse" userId="60190519-0423-46ec-ac65-f82d83ecfd9c" providerId="ADAL" clId="{DC709010-1C91-4BD4-947D-DA2F4229B5C5}" dt="2025-02-02T15:06:10.872" v="6666" actId="14100"/>
        <pc:sldMkLst>
          <pc:docMk/>
          <pc:sldMk cId="4243626136" sldId="1478"/>
        </pc:sldMkLst>
        <pc:picChg chg="add mod">
          <ac:chgData name="Nathan Clouse" userId="60190519-0423-46ec-ac65-f82d83ecfd9c" providerId="ADAL" clId="{DC709010-1C91-4BD4-947D-DA2F4229B5C5}" dt="2025-02-02T15:06:10.872" v="6666" actId="14100"/>
          <ac:picMkLst>
            <pc:docMk/>
            <pc:sldMk cId="4243626136" sldId="1478"/>
            <ac:picMk id="6" creationId="{DAA4D22D-4A38-CC29-75F3-5DA0F6C4A940}"/>
          </ac:picMkLst>
        </pc:picChg>
      </pc:sldChg>
      <pc:sldChg chg="addSp modSp add mod">
        <pc:chgData name="Nathan Clouse" userId="60190519-0423-46ec-ac65-f82d83ecfd9c" providerId="ADAL" clId="{DC709010-1C91-4BD4-947D-DA2F4229B5C5}" dt="2025-02-02T15:06:22.192" v="6668" actId="1076"/>
        <pc:sldMkLst>
          <pc:docMk/>
          <pc:sldMk cId="2818574531" sldId="1479"/>
        </pc:sldMkLst>
        <pc:picChg chg="add mod">
          <ac:chgData name="Nathan Clouse" userId="60190519-0423-46ec-ac65-f82d83ecfd9c" providerId="ADAL" clId="{DC709010-1C91-4BD4-947D-DA2F4229B5C5}" dt="2025-02-02T15:06:22.192" v="6668" actId="1076"/>
          <ac:picMkLst>
            <pc:docMk/>
            <pc:sldMk cId="2818574531" sldId="1479"/>
            <ac:picMk id="6" creationId="{E9FD545F-3E68-F501-21D0-1A1730A52768}"/>
          </ac:picMkLst>
        </pc:picChg>
      </pc:sldChg>
      <pc:sldChg chg="addSp add mod">
        <pc:chgData name="Nathan Clouse" userId="60190519-0423-46ec-ac65-f82d83ecfd9c" providerId="ADAL" clId="{DC709010-1C91-4BD4-947D-DA2F4229B5C5}" dt="2025-02-02T15:01:29.849" v="6531" actId="22"/>
        <pc:sldMkLst>
          <pc:docMk/>
          <pc:sldMk cId="4095286017" sldId="1480"/>
        </pc:sldMkLst>
        <pc:picChg chg="add">
          <ac:chgData name="Nathan Clouse" userId="60190519-0423-46ec-ac65-f82d83ecfd9c" providerId="ADAL" clId="{DC709010-1C91-4BD4-947D-DA2F4229B5C5}" dt="2025-02-02T15:01:29.849" v="6531" actId="22"/>
          <ac:picMkLst>
            <pc:docMk/>
            <pc:sldMk cId="4095286017" sldId="1480"/>
            <ac:picMk id="6" creationId="{21775ED9-1DB4-50E3-92C0-EF806B44F90D}"/>
          </ac:picMkLst>
        </pc:picChg>
      </pc:sldChg>
      <pc:sldMasterChg chg="modSldLayout">
        <pc:chgData name="Nathan Clouse" userId="60190519-0423-46ec-ac65-f82d83ecfd9c" providerId="ADAL" clId="{DC709010-1C91-4BD4-947D-DA2F4229B5C5}" dt="2025-02-01T19:58:20.205" v="3808" actId="14100"/>
        <pc:sldMasterMkLst>
          <pc:docMk/>
          <pc:sldMasterMk cId="3588427678" sldId="2147484229"/>
        </pc:sldMasterMkLst>
        <pc:sldLayoutChg chg="addSp delSp modSp mod">
          <pc:chgData name="Nathan Clouse" userId="60190519-0423-46ec-ac65-f82d83ecfd9c" providerId="ADAL" clId="{DC709010-1C91-4BD4-947D-DA2F4229B5C5}" dt="2025-02-01T19:58:20.205" v="3808" actId="14100"/>
          <pc:sldLayoutMkLst>
            <pc:docMk/>
            <pc:sldMasterMk cId="3588427678" sldId="2147484229"/>
            <pc:sldLayoutMk cId="1185155446" sldId="2147484366"/>
          </pc:sldLayoutMkLst>
          <pc:spChg chg="add mod">
            <ac:chgData name="Nathan Clouse" userId="60190519-0423-46ec-ac65-f82d83ecfd9c" providerId="ADAL" clId="{DC709010-1C91-4BD4-947D-DA2F4229B5C5}" dt="2025-02-01T19:58:20.205" v="3808" actId="14100"/>
            <ac:spMkLst>
              <pc:docMk/>
              <pc:sldMasterMk cId="3588427678" sldId="2147484229"/>
              <pc:sldLayoutMk cId="1185155446" sldId="2147484366"/>
              <ac:spMk id="2" creationId="{DC4C486E-CD9C-3C97-A3E2-CB6E58CD6FC0}"/>
            </ac:spMkLst>
          </pc:spChg>
          <pc:spChg chg="del">
            <ac:chgData name="Nathan Clouse" userId="60190519-0423-46ec-ac65-f82d83ecfd9c" providerId="ADAL" clId="{DC709010-1C91-4BD4-947D-DA2F4229B5C5}" dt="2025-02-01T19:57:50.021" v="3803" actId="478"/>
            <ac:spMkLst>
              <pc:docMk/>
              <pc:sldMasterMk cId="3588427678" sldId="2147484229"/>
              <pc:sldLayoutMk cId="1185155446" sldId="2147484366"/>
              <ac:spMk id="5" creationId="{52109E8A-CE4F-EF72-5D99-CAF28285F65F}"/>
            </ac:spMkLst>
          </pc:spChg>
          <pc:picChg chg="del">
            <ac:chgData name="Nathan Clouse" userId="60190519-0423-46ec-ac65-f82d83ecfd9c" providerId="ADAL" clId="{DC709010-1C91-4BD4-947D-DA2F4229B5C5}" dt="2025-02-01T19:57:50.021" v="3803" actId="478"/>
            <ac:picMkLst>
              <pc:docMk/>
              <pc:sldMasterMk cId="3588427678" sldId="2147484229"/>
              <pc:sldLayoutMk cId="1185155446" sldId="2147484366"/>
              <ac:picMk id="3" creationId="{39E74036-A3F9-B7BB-8D9B-24BB88EAA4BC}"/>
            </ac:picMkLst>
          </pc:picChg>
          <pc:picChg chg="del">
            <ac:chgData name="Nathan Clouse" userId="60190519-0423-46ec-ac65-f82d83ecfd9c" providerId="ADAL" clId="{DC709010-1C91-4BD4-947D-DA2F4229B5C5}" dt="2025-02-01T19:57:50.021" v="3803" actId="478"/>
            <ac:picMkLst>
              <pc:docMk/>
              <pc:sldMasterMk cId="3588427678" sldId="2147484229"/>
              <pc:sldLayoutMk cId="1185155446" sldId="2147484366"/>
              <ac:picMk id="6" creationId="{6E47DE77-026D-6378-5958-D04C2C812456}"/>
            </ac:picMkLst>
          </pc:picChg>
        </pc:sldLayoutChg>
      </pc:sldMasterChg>
      <pc:sldMasterChg chg="del delSldLayout">
        <pc:chgData name="Nathan Clouse" userId="60190519-0423-46ec-ac65-f82d83ecfd9c" providerId="ADAL" clId="{DC709010-1C91-4BD4-947D-DA2F4229B5C5}" dt="2025-01-29T23:38:56.014" v="11" actId="2696"/>
        <pc:sldMasterMkLst>
          <pc:docMk/>
          <pc:sldMasterMk cId="535653990" sldId="2147484341"/>
        </pc:sldMasterMkLst>
        <pc:sldLayoutChg chg="del">
          <pc:chgData name="Nathan Clouse" userId="60190519-0423-46ec-ac65-f82d83ecfd9c" providerId="ADAL" clId="{DC709010-1C91-4BD4-947D-DA2F4229B5C5}" dt="2025-01-29T23:38:56.014" v="11" actId="2696"/>
          <pc:sldLayoutMkLst>
            <pc:docMk/>
            <pc:sldMasterMk cId="535653990" sldId="2147484341"/>
            <pc:sldLayoutMk cId="2349467419" sldId="2147484342"/>
          </pc:sldLayoutMkLst>
        </pc:sldLayoutChg>
        <pc:sldLayoutChg chg="del">
          <pc:chgData name="Nathan Clouse" userId="60190519-0423-46ec-ac65-f82d83ecfd9c" providerId="ADAL" clId="{DC709010-1C91-4BD4-947D-DA2F4229B5C5}" dt="2025-01-29T23:38:56.014" v="11" actId="2696"/>
          <pc:sldLayoutMkLst>
            <pc:docMk/>
            <pc:sldMasterMk cId="535653990" sldId="2147484341"/>
            <pc:sldLayoutMk cId="3191352702" sldId="2147484343"/>
          </pc:sldLayoutMkLst>
        </pc:sldLayoutChg>
        <pc:sldLayoutChg chg="del">
          <pc:chgData name="Nathan Clouse" userId="60190519-0423-46ec-ac65-f82d83ecfd9c" providerId="ADAL" clId="{DC709010-1C91-4BD4-947D-DA2F4229B5C5}" dt="2025-01-29T23:38:56.014" v="11" actId="2696"/>
          <pc:sldLayoutMkLst>
            <pc:docMk/>
            <pc:sldMasterMk cId="535653990" sldId="2147484341"/>
            <pc:sldLayoutMk cId="1800740307" sldId="2147484344"/>
          </pc:sldLayoutMkLst>
        </pc:sldLayoutChg>
        <pc:sldLayoutChg chg="del">
          <pc:chgData name="Nathan Clouse" userId="60190519-0423-46ec-ac65-f82d83ecfd9c" providerId="ADAL" clId="{DC709010-1C91-4BD4-947D-DA2F4229B5C5}" dt="2025-01-29T23:38:56.014" v="11" actId="2696"/>
          <pc:sldLayoutMkLst>
            <pc:docMk/>
            <pc:sldMasterMk cId="535653990" sldId="2147484341"/>
            <pc:sldLayoutMk cId="1624486450" sldId="2147484345"/>
          </pc:sldLayoutMkLst>
        </pc:sldLayoutChg>
        <pc:sldLayoutChg chg="del">
          <pc:chgData name="Nathan Clouse" userId="60190519-0423-46ec-ac65-f82d83ecfd9c" providerId="ADAL" clId="{DC709010-1C91-4BD4-947D-DA2F4229B5C5}" dt="2025-01-29T23:38:56.014" v="11" actId="2696"/>
          <pc:sldLayoutMkLst>
            <pc:docMk/>
            <pc:sldMasterMk cId="535653990" sldId="2147484341"/>
            <pc:sldLayoutMk cId="2754034431" sldId="2147484346"/>
          </pc:sldLayoutMkLst>
        </pc:sldLayoutChg>
        <pc:sldLayoutChg chg="del">
          <pc:chgData name="Nathan Clouse" userId="60190519-0423-46ec-ac65-f82d83ecfd9c" providerId="ADAL" clId="{DC709010-1C91-4BD4-947D-DA2F4229B5C5}" dt="2025-01-29T23:38:56.014" v="11" actId="2696"/>
          <pc:sldLayoutMkLst>
            <pc:docMk/>
            <pc:sldMasterMk cId="535653990" sldId="2147484341"/>
            <pc:sldLayoutMk cId="3444411597" sldId="2147484347"/>
          </pc:sldLayoutMkLst>
        </pc:sldLayoutChg>
        <pc:sldLayoutChg chg="del">
          <pc:chgData name="Nathan Clouse" userId="60190519-0423-46ec-ac65-f82d83ecfd9c" providerId="ADAL" clId="{DC709010-1C91-4BD4-947D-DA2F4229B5C5}" dt="2025-01-29T23:38:56.014" v="11" actId="2696"/>
          <pc:sldLayoutMkLst>
            <pc:docMk/>
            <pc:sldMasterMk cId="535653990" sldId="2147484341"/>
            <pc:sldLayoutMk cId="2549996940" sldId="2147484348"/>
          </pc:sldLayoutMkLst>
        </pc:sldLayoutChg>
        <pc:sldLayoutChg chg="del">
          <pc:chgData name="Nathan Clouse" userId="60190519-0423-46ec-ac65-f82d83ecfd9c" providerId="ADAL" clId="{DC709010-1C91-4BD4-947D-DA2F4229B5C5}" dt="2025-01-29T23:38:56.014" v="11" actId="2696"/>
          <pc:sldLayoutMkLst>
            <pc:docMk/>
            <pc:sldMasterMk cId="535653990" sldId="2147484341"/>
            <pc:sldLayoutMk cId="3268142298" sldId="2147484349"/>
          </pc:sldLayoutMkLst>
        </pc:sldLayoutChg>
        <pc:sldLayoutChg chg="del">
          <pc:chgData name="Nathan Clouse" userId="60190519-0423-46ec-ac65-f82d83ecfd9c" providerId="ADAL" clId="{DC709010-1C91-4BD4-947D-DA2F4229B5C5}" dt="2025-01-29T23:38:56.014" v="11" actId="2696"/>
          <pc:sldLayoutMkLst>
            <pc:docMk/>
            <pc:sldMasterMk cId="535653990" sldId="2147484341"/>
            <pc:sldLayoutMk cId="749361997" sldId="2147484350"/>
          </pc:sldLayoutMkLst>
        </pc:sldLayoutChg>
        <pc:sldLayoutChg chg="del">
          <pc:chgData name="Nathan Clouse" userId="60190519-0423-46ec-ac65-f82d83ecfd9c" providerId="ADAL" clId="{DC709010-1C91-4BD4-947D-DA2F4229B5C5}" dt="2025-01-29T23:38:56.014" v="11" actId="2696"/>
          <pc:sldLayoutMkLst>
            <pc:docMk/>
            <pc:sldMasterMk cId="535653990" sldId="2147484341"/>
            <pc:sldLayoutMk cId="1902187167" sldId="2147484351"/>
          </pc:sldLayoutMkLst>
        </pc:sldLayoutChg>
        <pc:sldLayoutChg chg="del">
          <pc:chgData name="Nathan Clouse" userId="60190519-0423-46ec-ac65-f82d83ecfd9c" providerId="ADAL" clId="{DC709010-1C91-4BD4-947D-DA2F4229B5C5}" dt="2025-01-29T23:38:56.014" v="11" actId="2696"/>
          <pc:sldLayoutMkLst>
            <pc:docMk/>
            <pc:sldMasterMk cId="535653990" sldId="2147484341"/>
            <pc:sldLayoutMk cId="1531585145" sldId="214748435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CRMUG Summit 2017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58CAF0-866C-41B3-A854-572A2A51FA6A}" type="datetime8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2/1/2025 4:28 PM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CRMUG Summit 2017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058EF5B-311B-4148-8831-2D28534D49CD}" type="datetime8">
              <a:rPr lang="en-US" smtClean="0"/>
              <a:t>2/1/2025 4:28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Export to excel, do </a:t>
            </a:r>
            <a:r>
              <a:rPr lang="en-US" dirty="0" err="1"/>
              <a:t>adhoc</a:t>
            </a:r>
            <a:r>
              <a:rPr lang="en-US" dirty="0"/>
              <a:t> reporting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2/1/2025 4:28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55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Credit: https://samuelardilacarreno.com/2022/09/17/monitoring-and-telemetry-for-dynamics-365-finance-and-operations/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2/1/2025 4:28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63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– top-picking pattern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2/1/2025 4:28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71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 descr="object 3">
            <a:extLst>
              <a:ext uri="{FF2B5EF4-FFF2-40B4-BE49-F238E27FC236}">
                <a16:creationId xmlns:a16="http://schemas.microsoft.com/office/drawing/2014/main" id="{39E74036-A3F9-B7BB-8D9B-24BB88EAA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57898"/>
            <a:ext cx="12462953" cy="9445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52109E8A-CE4F-EF72-5D99-CAF28285F65F}"/>
              </a:ext>
            </a:extLst>
          </p:cNvPr>
          <p:cNvSpPr txBox="1"/>
          <p:nvPr userDrawn="1"/>
        </p:nvSpPr>
        <p:spPr>
          <a:xfrm>
            <a:off x="713677" y="6476999"/>
            <a:ext cx="2684147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200" baseline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@</a:t>
            </a:r>
            <a:r>
              <a:rPr sz="1200" spc="-65" baseline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sz="1200" spc="-50" baseline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202</a:t>
            </a:r>
            <a:r>
              <a:rPr lang="en-US" sz="1200" spc="-50" baseline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4</a:t>
            </a:r>
            <a:r>
              <a:rPr sz="1200" spc="-65" baseline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sz="1200" spc="60" baseline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Dynamic</a:t>
            </a:r>
            <a:r>
              <a:rPr sz="1200" spc="-65" baseline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sz="1200" spc="40" baseline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Communities</a:t>
            </a:r>
          </a:p>
        </p:txBody>
      </p:sp>
      <p:pic>
        <p:nvPicPr>
          <p:cNvPr id="6" name="Picture 5" descr="A blue and orange text&#10;&#10;Description automatically generated">
            <a:extLst>
              <a:ext uri="{FF2B5EF4-FFF2-40B4-BE49-F238E27FC236}">
                <a16:creationId xmlns:a16="http://schemas.microsoft.com/office/drawing/2014/main" id="{6E47DE77-026D-6378-5958-D04C2C8124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537" y="258762"/>
            <a:ext cx="2679376" cy="72343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883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2125662"/>
            <a:ext cx="7315200" cy="2286000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7200" b="1" i="0" spc="-100" baseline="0">
                <a:solidFill>
                  <a:schemeClr val="tx1"/>
                </a:solidFill>
                <a:latin typeface="+mn-lt"/>
                <a:cs typeface="Poppins ExtraBold" pitchFamily="2" charset="77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334962"/>
            <a:ext cx="11889564" cy="91757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31837" y="1401762"/>
            <a:ext cx="11887199" cy="2262631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856024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731927" y="1668462"/>
            <a:ext cx="10972484" cy="4941350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4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Poppins" pitchFamily="2" charset="77"/>
                <a:cs typeface="Poppins" pitchFamily="2" charset="77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4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Poppins" pitchFamily="2" charset="77"/>
                <a:cs typeface="Poppins" pitchFamily="2" charset="77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Poppins" pitchFamily="2" charset="77"/>
                <a:cs typeface="Poppins" pitchFamily="2" charset="77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Poppins" pitchFamily="2" charset="77"/>
                <a:cs typeface="Poppins" pitchFamily="2" charset="77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1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1FC0C72-737D-446E-3EBF-97A33E71CB2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74637" y="6469062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© 2024 Dynamic Communities. All rights reserved. </a:t>
            </a:r>
          </a:p>
        </p:txBody>
      </p:sp>
      <p:pic>
        <p:nvPicPr>
          <p:cNvPr id="2" name="Picture 1" descr="A blue and orange text&#10;&#10;Description automatically generated">
            <a:extLst>
              <a:ext uri="{FF2B5EF4-FFF2-40B4-BE49-F238E27FC236}">
                <a16:creationId xmlns:a16="http://schemas.microsoft.com/office/drawing/2014/main" id="{C5897480-90F1-B09D-207D-8BF6A705B7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46" y="2019726"/>
            <a:ext cx="9313322" cy="2514600"/>
          </a:xfrm>
          <a:prstGeom prst="rect">
            <a:avLst/>
          </a:prstGeom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1F9A9D-B86D-4E1E-00FC-589383923ACC}"/>
              </a:ext>
            </a:extLst>
          </p:cNvPr>
          <p:cNvSpPr/>
          <p:nvPr userDrawn="1"/>
        </p:nvSpPr>
        <p:spPr bwMode="auto">
          <a:xfrm>
            <a:off x="8993012" y="0"/>
            <a:ext cx="3449845" cy="1409700"/>
          </a:xfrm>
          <a:prstGeom prst="roundRect">
            <a:avLst/>
          </a:prstGeom>
          <a:solidFill>
            <a:srgbClr val="1C449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Innovation.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Education.</a:t>
            </a:r>
          </a:p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Training.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2BCFF2-AC4E-B77C-FF95-CB9F0FB520EF}"/>
              </a:ext>
            </a:extLst>
          </p:cNvPr>
          <p:cNvSpPr/>
          <p:nvPr userDrawn="1"/>
        </p:nvSpPr>
        <p:spPr bwMode="auto">
          <a:xfrm>
            <a:off x="11522075" y="-14564"/>
            <a:ext cx="914400" cy="609600"/>
          </a:xfrm>
          <a:prstGeom prst="rect">
            <a:avLst/>
          </a:prstGeom>
          <a:solidFill>
            <a:srgbClr val="1C449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BF4CB4-BBCE-AE5D-9A4D-7C4ACEB4B0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10243785" y="4809149"/>
            <a:ext cx="2179638" cy="22057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46B1DB-490F-0E5C-A780-C3D4537E8B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392512"/>
            <a:ext cx="1590897" cy="160995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F2CFBCC-13CD-F699-E780-F5812B2016B9}"/>
              </a:ext>
            </a:extLst>
          </p:cNvPr>
          <p:cNvGrpSpPr/>
          <p:nvPr userDrawn="1"/>
        </p:nvGrpSpPr>
        <p:grpSpPr>
          <a:xfrm>
            <a:off x="0" y="14909"/>
            <a:ext cx="2265264" cy="929930"/>
            <a:chOff x="0" y="14909"/>
            <a:chExt cx="2265264" cy="92993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2418E4-6640-3E51-999A-0A090F38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4909"/>
              <a:ext cx="846137" cy="89380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3CFCD43-6817-AEE2-374B-C5B34FC4C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448" y="104575"/>
              <a:ext cx="795449" cy="84026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8A4CF4E-C5EE-6065-1EE0-4BB48FB65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9815" y="86269"/>
              <a:ext cx="795449" cy="840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8074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6368" y="1448558"/>
            <a:ext cx="5285502" cy="9995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2736" y="2642376"/>
            <a:ext cx="4352766" cy="11916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108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2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32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43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5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65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75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86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765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942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198" y="2996420"/>
            <a:ext cx="5285502" cy="926127"/>
          </a:xfrm>
        </p:spPr>
        <p:txBody>
          <a:bodyPr anchor="t"/>
          <a:lstStyle>
            <a:lvl1pPr algn="l">
              <a:defRPr sz="272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198" y="1976386"/>
            <a:ext cx="5285502" cy="1020035"/>
          </a:xfrm>
        </p:spPr>
        <p:txBody>
          <a:bodyPr anchor="b"/>
          <a:lstStyle>
            <a:lvl1pPr marL="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1pPr>
            <a:lvl2pPr marL="310850" indent="0">
              <a:buNone/>
              <a:defRPr sz="1224">
                <a:solidFill>
                  <a:schemeClr val="tx1">
                    <a:tint val="75000"/>
                  </a:schemeClr>
                </a:solidFill>
              </a:defRPr>
            </a:lvl2pPr>
            <a:lvl3pPr marL="621701" indent="0">
              <a:buNone/>
              <a:defRPr sz="1088">
                <a:solidFill>
                  <a:schemeClr val="tx1">
                    <a:tint val="75000"/>
                  </a:schemeClr>
                </a:solidFill>
              </a:defRPr>
            </a:lvl3pPr>
            <a:lvl4pPr marL="932551" indent="0">
              <a:buNone/>
              <a:defRPr sz="952">
                <a:solidFill>
                  <a:schemeClr val="tx1">
                    <a:tint val="75000"/>
                  </a:schemeClr>
                </a:solidFill>
              </a:defRPr>
            </a:lvl4pPr>
            <a:lvl5pPr marL="1243401" indent="0">
              <a:buNone/>
              <a:defRPr sz="952">
                <a:solidFill>
                  <a:schemeClr val="tx1">
                    <a:tint val="75000"/>
                  </a:schemeClr>
                </a:solidFill>
              </a:defRPr>
            </a:lvl5pPr>
            <a:lvl6pPr marL="1554251" indent="0">
              <a:buNone/>
              <a:defRPr sz="952">
                <a:solidFill>
                  <a:schemeClr val="tx1">
                    <a:tint val="75000"/>
                  </a:schemeClr>
                </a:solidFill>
              </a:defRPr>
            </a:lvl6pPr>
            <a:lvl7pPr marL="1865102" indent="0">
              <a:buNone/>
              <a:defRPr sz="952">
                <a:solidFill>
                  <a:schemeClr val="tx1">
                    <a:tint val="75000"/>
                  </a:schemeClr>
                </a:solidFill>
              </a:defRPr>
            </a:lvl7pPr>
            <a:lvl8pPr marL="2175952" indent="0">
              <a:buNone/>
              <a:defRPr sz="952">
                <a:solidFill>
                  <a:schemeClr val="tx1">
                    <a:tint val="75000"/>
                  </a:schemeClr>
                </a:solidFill>
              </a:defRPr>
            </a:lvl8pPr>
            <a:lvl9pPr marL="2486802" indent="0">
              <a:buNone/>
              <a:defRPr sz="9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31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912" y="1088038"/>
            <a:ext cx="2746388" cy="3077375"/>
          </a:xfrm>
        </p:spPr>
        <p:txBody>
          <a:bodyPr/>
          <a:lstStyle>
            <a:lvl1pPr>
              <a:defRPr sz="1904"/>
            </a:lvl1pPr>
            <a:lvl2pPr>
              <a:defRPr sz="1632"/>
            </a:lvl2pPr>
            <a:lvl3pPr>
              <a:defRPr sz="1360"/>
            </a:lvl3pPr>
            <a:lvl4pPr>
              <a:defRPr sz="1224"/>
            </a:lvl4pPr>
            <a:lvl5pPr>
              <a:defRPr sz="1224"/>
            </a:lvl5pPr>
            <a:lvl6pPr>
              <a:defRPr sz="1224"/>
            </a:lvl6pPr>
            <a:lvl7pPr>
              <a:defRPr sz="1224"/>
            </a:lvl7pPr>
            <a:lvl8pPr>
              <a:defRPr sz="1224"/>
            </a:lvl8pPr>
            <a:lvl9pPr>
              <a:defRPr sz="122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60938" y="1088038"/>
            <a:ext cx="2746388" cy="3077375"/>
          </a:xfrm>
        </p:spPr>
        <p:txBody>
          <a:bodyPr/>
          <a:lstStyle>
            <a:lvl1pPr>
              <a:defRPr sz="1904"/>
            </a:lvl1pPr>
            <a:lvl2pPr>
              <a:defRPr sz="1632"/>
            </a:lvl2pPr>
            <a:lvl3pPr>
              <a:defRPr sz="1360"/>
            </a:lvl3pPr>
            <a:lvl4pPr>
              <a:defRPr sz="1224"/>
            </a:lvl4pPr>
            <a:lvl5pPr>
              <a:defRPr sz="1224"/>
            </a:lvl5pPr>
            <a:lvl6pPr>
              <a:defRPr sz="1224"/>
            </a:lvl6pPr>
            <a:lvl7pPr>
              <a:defRPr sz="1224"/>
            </a:lvl7pPr>
            <a:lvl8pPr>
              <a:defRPr sz="1224"/>
            </a:lvl8pPr>
            <a:lvl9pPr>
              <a:defRPr sz="122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635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912" y="1043782"/>
            <a:ext cx="2747468" cy="434999"/>
          </a:xfrm>
        </p:spPr>
        <p:txBody>
          <a:bodyPr anchor="b"/>
          <a:lstStyle>
            <a:lvl1pPr marL="0" indent="0">
              <a:buNone/>
              <a:defRPr sz="1632" b="1"/>
            </a:lvl1pPr>
            <a:lvl2pPr marL="310850" indent="0">
              <a:buNone/>
              <a:defRPr sz="1360" b="1"/>
            </a:lvl2pPr>
            <a:lvl3pPr marL="621701" indent="0">
              <a:buNone/>
              <a:defRPr sz="1224" b="1"/>
            </a:lvl3pPr>
            <a:lvl4pPr marL="932551" indent="0">
              <a:buNone/>
              <a:defRPr sz="1088" b="1"/>
            </a:lvl4pPr>
            <a:lvl5pPr marL="1243401" indent="0">
              <a:buNone/>
              <a:defRPr sz="1088" b="1"/>
            </a:lvl5pPr>
            <a:lvl6pPr marL="1554251" indent="0">
              <a:buNone/>
              <a:defRPr sz="1088" b="1"/>
            </a:lvl6pPr>
            <a:lvl7pPr marL="1865102" indent="0">
              <a:buNone/>
              <a:defRPr sz="1088" b="1"/>
            </a:lvl7pPr>
            <a:lvl8pPr marL="2175952" indent="0">
              <a:buNone/>
              <a:defRPr sz="1088" b="1"/>
            </a:lvl8pPr>
            <a:lvl9pPr marL="2486802" indent="0">
              <a:buNone/>
              <a:defRPr sz="108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0912" y="1478781"/>
            <a:ext cx="2747468" cy="2686632"/>
          </a:xfrm>
        </p:spPr>
        <p:txBody>
          <a:bodyPr/>
          <a:lstStyle>
            <a:lvl1pPr>
              <a:defRPr sz="1632"/>
            </a:lvl1pPr>
            <a:lvl2pPr>
              <a:defRPr sz="1360"/>
            </a:lvl2pPr>
            <a:lvl3pPr>
              <a:defRPr sz="1224"/>
            </a:lvl3pPr>
            <a:lvl4pPr>
              <a:defRPr sz="1088"/>
            </a:lvl4pPr>
            <a:lvl5pPr>
              <a:defRPr sz="1088"/>
            </a:lvl5pPr>
            <a:lvl6pPr>
              <a:defRPr sz="1088"/>
            </a:lvl6pPr>
            <a:lvl7pPr>
              <a:defRPr sz="1088"/>
            </a:lvl7pPr>
            <a:lvl8pPr>
              <a:defRPr sz="1088"/>
            </a:lvl8pPr>
            <a:lvl9pPr>
              <a:defRPr sz="10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58779" y="1043782"/>
            <a:ext cx="2748547" cy="434999"/>
          </a:xfrm>
        </p:spPr>
        <p:txBody>
          <a:bodyPr anchor="b"/>
          <a:lstStyle>
            <a:lvl1pPr marL="0" indent="0">
              <a:buNone/>
              <a:defRPr sz="1632" b="1"/>
            </a:lvl1pPr>
            <a:lvl2pPr marL="310850" indent="0">
              <a:buNone/>
              <a:defRPr sz="1360" b="1"/>
            </a:lvl2pPr>
            <a:lvl3pPr marL="621701" indent="0">
              <a:buNone/>
              <a:defRPr sz="1224" b="1"/>
            </a:lvl3pPr>
            <a:lvl4pPr marL="932551" indent="0">
              <a:buNone/>
              <a:defRPr sz="1088" b="1"/>
            </a:lvl4pPr>
            <a:lvl5pPr marL="1243401" indent="0">
              <a:buNone/>
              <a:defRPr sz="1088" b="1"/>
            </a:lvl5pPr>
            <a:lvl6pPr marL="1554251" indent="0">
              <a:buNone/>
              <a:defRPr sz="1088" b="1"/>
            </a:lvl6pPr>
            <a:lvl7pPr marL="1865102" indent="0">
              <a:buNone/>
              <a:defRPr sz="1088" b="1"/>
            </a:lvl7pPr>
            <a:lvl8pPr marL="2175952" indent="0">
              <a:buNone/>
              <a:defRPr sz="1088" b="1"/>
            </a:lvl8pPr>
            <a:lvl9pPr marL="2486802" indent="0">
              <a:buNone/>
              <a:defRPr sz="108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158779" y="1478781"/>
            <a:ext cx="2748547" cy="2686632"/>
          </a:xfrm>
        </p:spPr>
        <p:txBody>
          <a:bodyPr/>
          <a:lstStyle>
            <a:lvl1pPr>
              <a:defRPr sz="1632"/>
            </a:lvl1pPr>
            <a:lvl2pPr>
              <a:defRPr sz="1360"/>
            </a:lvl2pPr>
            <a:lvl3pPr>
              <a:defRPr sz="1224"/>
            </a:lvl3pPr>
            <a:lvl4pPr>
              <a:defRPr sz="1088"/>
            </a:lvl4pPr>
            <a:lvl5pPr>
              <a:defRPr sz="1088"/>
            </a:lvl5pPr>
            <a:lvl6pPr>
              <a:defRPr sz="1088"/>
            </a:lvl6pPr>
            <a:lvl7pPr>
              <a:defRPr sz="1088"/>
            </a:lvl7pPr>
            <a:lvl8pPr>
              <a:defRPr sz="1088"/>
            </a:lvl8pPr>
            <a:lvl9pPr>
              <a:defRPr sz="10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853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36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4C486E-CD9C-3C97-A3E2-CB6E58CD6FC0}"/>
              </a:ext>
            </a:extLst>
          </p:cNvPr>
          <p:cNvSpPr/>
          <p:nvPr userDrawn="1"/>
        </p:nvSpPr>
        <p:spPr bwMode="auto">
          <a:xfrm>
            <a:off x="-1" y="-1"/>
            <a:ext cx="12436475" cy="6994525"/>
          </a:xfrm>
          <a:prstGeom prst="rect">
            <a:avLst/>
          </a:prstGeom>
          <a:solidFill>
            <a:srgbClr val="F8F8F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5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22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912" y="185657"/>
            <a:ext cx="2045757" cy="790122"/>
          </a:xfrm>
        </p:spPr>
        <p:txBody>
          <a:bodyPr anchor="b"/>
          <a:lstStyle>
            <a:lvl1pPr algn="l">
              <a:defRPr sz="136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1158" y="185657"/>
            <a:ext cx="3476167" cy="3979756"/>
          </a:xfrm>
        </p:spPr>
        <p:txBody>
          <a:bodyPr/>
          <a:lstStyle>
            <a:lvl1pPr>
              <a:defRPr sz="2176"/>
            </a:lvl1pPr>
            <a:lvl2pPr>
              <a:defRPr sz="1904"/>
            </a:lvl2pPr>
            <a:lvl3pPr>
              <a:defRPr sz="1632"/>
            </a:lvl3pPr>
            <a:lvl4pPr>
              <a:defRPr sz="1360"/>
            </a:lvl4pPr>
            <a:lvl5pPr>
              <a:defRPr sz="1360"/>
            </a:lvl5pPr>
            <a:lvl6pPr>
              <a:defRPr sz="1360"/>
            </a:lvl6pPr>
            <a:lvl7pPr>
              <a:defRPr sz="1360"/>
            </a:lvl7pPr>
            <a:lvl8pPr>
              <a:defRPr sz="1360"/>
            </a:lvl8pPr>
            <a:lvl9pPr>
              <a:defRPr sz="13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912" y="975780"/>
            <a:ext cx="2045757" cy="3189633"/>
          </a:xfrm>
        </p:spPr>
        <p:txBody>
          <a:bodyPr/>
          <a:lstStyle>
            <a:lvl1pPr marL="0" indent="0">
              <a:buNone/>
              <a:defRPr sz="952"/>
            </a:lvl1pPr>
            <a:lvl2pPr marL="310850" indent="0">
              <a:buNone/>
              <a:defRPr sz="816"/>
            </a:lvl2pPr>
            <a:lvl3pPr marL="621701" indent="0">
              <a:buNone/>
              <a:defRPr sz="680"/>
            </a:lvl3pPr>
            <a:lvl4pPr marL="932551" indent="0">
              <a:buNone/>
              <a:defRPr sz="612"/>
            </a:lvl4pPr>
            <a:lvl5pPr marL="1243401" indent="0">
              <a:buNone/>
              <a:defRPr sz="612"/>
            </a:lvl5pPr>
            <a:lvl6pPr marL="1554251" indent="0">
              <a:buNone/>
              <a:defRPr sz="612"/>
            </a:lvl6pPr>
            <a:lvl7pPr marL="1865102" indent="0">
              <a:buNone/>
              <a:defRPr sz="612"/>
            </a:lvl7pPr>
            <a:lvl8pPr marL="2175952" indent="0">
              <a:buNone/>
              <a:defRPr sz="612"/>
            </a:lvl8pPr>
            <a:lvl9pPr marL="2486802" indent="0">
              <a:buNone/>
              <a:defRPr sz="61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450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18" y="3264112"/>
            <a:ext cx="3730943" cy="385347"/>
          </a:xfrm>
        </p:spPr>
        <p:txBody>
          <a:bodyPr anchor="b"/>
          <a:lstStyle>
            <a:lvl1pPr algn="l">
              <a:defRPr sz="136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8818" y="416649"/>
            <a:ext cx="3730943" cy="2797810"/>
          </a:xfrm>
        </p:spPr>
        <p:txBody>
          <a:bodyPr/>
          <a:lstStyle>
            <a:lvl1pPr marL="0" indent="0">
              <a:buNone/>
              <a:defRPr sz="2176"/>
            </a:lvl1pPr>
            <a:lvl2pPr marL="310850" indent="0">
              <a:buNone/>
              <a:defRPr sz="1904"/>
            </a:lvl2pPr>
            <a:lvl3pPr marL="621701" indent="0">
              <a:buNone/>
              <a:defRPr sz="1632"/>
            </a:lvl3pPr>
            <a:lvl4pPr marL="932551" indent="0">
              <a:buNone/>
              <a:defRPr sz="1360"/>
            </a:lvl4pPr>
            <a:lvl5pPr marL="1243401" indent="0">
              <a:buNone/>
              <a:defRPr sz="1360"/>
            </a:lvl5pPr>
            <a:lvl6pPr marL="1554251" indent="0">
              <a:buNone/>
              <a:defRPr sz="1360"/>
            </a:lvl6pPr>
            <a:lvl7pPr marL="1865102" indent="0">
              <a:buNone/>
              <a:defRPr sz="1360"/>
            </a:lvl7pPr>
            <a:lvl8pPr marL="2175952" indent="0">
              <a:buNone/>
              <a:defRPr sz="1360"/>
            </a:lvl8pPr>
            <a:lvl9pPr marL="2486802" indent="0">
              <a:buNone/>
              <a:defRPr sz="136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18" y="3649459"/>
            <a:ext cx="3730943" cy="547256"/>
          </a:xfrm>
        </p:spPr>
        <p:txBody>
          <a:bodyPr/>
          <a:lstStyle>
            <a:lvl1pPr marL="0" indent="0">
              <a:buNone/>
              <a:defRPr sz="952"/>
            </a:lvl1pPr>
            <a:lvl2pPr marL="310850" indent="0">
              <a:buNone/>
              <a:defRPr sz="816"/>
            </a:lvl2pPr>
            <a:lvl3pPr marL="621701" indent="0">
              <a:buNone/>
              <a:defRPr sz="680"/>
            </a:lvl3pPr>
            <a:lvl4pPr marL="932551" indent="0">
              <a:buNone/>
              <a:defRPr sz="612"/>
            </a:lvl4pPr>
            <a:lvl5pPr marL="1243401" indent="0">
              <a:buNone/>
              <a:defRPr sz="612"/>
            </a:lvl5pPr>
            <a:lvl6pPr marL="1554251" indent="0">
              <a:buNone/>
              <a:defRPr sz="612"/>
            </a:lvl6pPr>
            <a:lvl7pPr marL="1865102" indent="0">
              <a:buNone/>
              <a:defRPr sz="612"/>
            </a:lvl7pPr>
            <a:lvl8pPr marL="2175952" indent="0">
              <a:buNone/>
              <a:defRPr sz="612"/>
            </a:lvl8pPr>
            <a:lvl9pPr marL="2486802" indent="0">
              <a:buNone/>
              <a:defRPr sz="61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986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60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08222" y="186737"/>
            <a:ext cx="1399103" cy="3978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0912" y="186737"/>
            <a:ext cx="4093673" cy="3978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51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693737" y="1668462"/>
            <a:ext cx="8583613" cy="2901145"/>
          </a:xfrm>
        </p:spPr>
        <p:txBody>
          <a:bodyPr lIns="182880" tIns="146304" rIns="182880" bIns="146304"/>
          <a:lstStyle>
            <a:lvl1pPr marL="0" indent="0">
              <a:lnSpc>
                <a:spcPct val="80000"/>
              </a:lnSpc>
              <a:spcBef>
                <a:spcPts val="1200"/>
              </a:spcBef>
              <a:buNone/>
              <a:defRPr sz="5400" spc="-300">
                <a:effectLst>
                  <a:outerShdw blurRad="190500" dist="50800" dir="5400000" algn="ctr" rotWithShape="0">
                    <a:schemeClr val="bg1">
                      <a:alpha val="50000"/>
                    </a:scheme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 hasCustomPrompt="1"/>
          </p:nvPr>
        </p:nvSpPr>
        <p:spPr bwMode="black">
          <a:xfrm>
            <a:off x="693736" y="4678362"/>
            <a:ext cx="8583613" cy="1044406"/>
          </a:xfrm>
        </p:spPr>
        <p:txBody>
          <a:bodyPr lIns="182880" tIns="146304" rIns="182880" bIns="146304"/>
          <a:lstStyle>
            <a:lvl1pPr marL="0" indent="0">
              <a:buNone/>
              <a:defRPr sz="3200">
                <a:solidFill>
                  <a:schemeClr val="bg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Name(s)</a:t>
            </a:r>
          </a:p>
        </p:txBody>
      </p:sp>
      <p:pic>
        <p:nvPicPr>
          <p:cNvPr id="4" name="object 3" descr="object 3">
            <a:extLst>
              <a:ext uri="{FF2B5EF4-FFF2-40B4-BE49-F238E27FC236}">
                <a16:creationId xmlns:a16="http://schemas.microsoft.com/office/drawing/2014/main" id="{AB610140-7BCF-686D-991B-F684FE8489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49961"/>
            <a:ext cx="12462953" cy="9445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7" name="object 10">
            <a:extLst>
              <a:ext uri="{FF2B5EF4-FFF2-40B4-BE49-F238E27FC236}">
                <a16:creationId xmlns:a16="http://schemas.microsoft.com/office/drawing/2014/main" id="{EE279B16-6F41-C723-91AE-5EC4BFBA4493}"/>
              </a:ext>
            </a:extLst>
          </p:cNvPr>
          <p:cNvSpPr txBox="1"/>
          <p:nvPr userDrawn="1"/>
        </p:nvSpPr>
        <p:spPr>
          <a:xfrm>
            <a:off x="713677" y="6469062"/>
            <a:ext cx="268414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baseline="0">
                <a:solidFill>
                  <a:schemeClr val="tx1"/>
                </a:solidFill>
              </a:rPr>
              <a:t>@</a:t>
            </a:r>
            <a:r>
              <a:rPr spc="-65" baseline="0">
                <a:solidFill>
                  <a:schemeClr val="tx1"/>
                </a:solidFill>
              </a:rPr>
              <a:t> </a:t>
            </a:r>
            <a:r>
              <a:rPr spc="-50" baseline="0">
                <a:solidFill>
                  <a:schemeClr val="tx1"/>
                </a:solidFill>
              </a:rPr>
              <a:t>202</a:t>
            </a:r>
            <a:r>
              <a:rPr lang="en-US" spc="-50" baseline="0">
                <a:solidFill>
                  <a:schemeClr val="tx1"/>
                </a:solidFill>
              </a:rPr>
              <a:t>4</a:t>
            </a:r>
            <a:r>
              <a:rPr spc="-65" baseline="0">
                <a:solidFill>
                  <a:schemeClr val="tx1"/>
                </a:solidFill>
              </a:rPr>
              <a:t> </a:t>
            </a:r>
            <a:r>
              <a:rPr spc="60" baseline="0">
                <a:solidFill>
                  <a:schemeClr val="tx1"/>
                </a:solidFill>
              </a:rPr>
              <a:t>Dynamic</a:t>
            </a:r>
            <a:r>
              <a:rPr spc="-65" baseline="0">
                <a:solidFill>
                  <a:schemeClr val="tx1"/>
                </a:solidFill>
              </a:rPr>
              <a:t> </a:t>
            </a:r>
            <a:r>
              <a:rPr spc="40" baseline="0">
                <a:solidFill>
                  <a:schemeClr val="tx1"/>
                </a:solidFill>
              </a:rPr>
              <a:t>Communities</a:t>
            </a:r>
          </a:p>
        </p:txBody>
      </p:sp>
    </p:spTree>
    <p:extLst>
      <p:ext uri="{BB962C8B-B14F-4D97-AF65-F5344CB8AC3E}">
        <p14:creationId xmlns:p14="http://schemas.microsoft.com/office/powerpoint/2010/main" val="387991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2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7C49BC2-92CC-441C-9FE7-0D196FB5D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73" y="1096963"/>
            <a:ext cx="10972800" cy="838200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A109415-2F48-445D-A1F7-77E070912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837" y="2087562"/>
            <a:ext cx="10972800" cy="3695700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682625" indent="-342900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2pPr>
            <a:lvl3pPr marL="339725" indent="0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3pPr>
            <a:lvl4pPr marL="457200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6980532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 b="1" i="0">
                <a:latin typeface="+mn-lt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32153" y="1668462"/>
            <a:ext cx="10972484" cy="4191000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 sz="4000">
                <a:solidFill>
                  <a:schemeClr val="tx1"/>
                </a:solidFill>
                <a:latin typeface="+mn-lt"/>
                <a:cs typeface="Poppins" pitchFamily="2" charset="77"/>
              </a:defRPr>
            </a:lvl1pPr>
            <a:lvl2pPr marL="682625" indent="-342900"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cs typeface="Poppins" pitchFamily="2" charset="77"/>
              </a:defRPr>
            </a:lvl2pPr>
            <a:lvl3pPr marL="228600" indent="0">
              <a:buNone/>
              <a:defRPr>
                <a:solidFill>
                  <a:schemeClr val="tx1"/>
                </a:solidFill>
              </a:defRPr>
            </a:lvl3pPr>
            <a:lvl4pPr marL="457200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 b="1" i="0">
                <a:latin typeface="+mn-lt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9561" y="1668462"/>
            <a:ext cx="10972484" cy="4191000"/>
          </a:xfrm>
        </p:spPr>
        <p:txBody>
          <a:bodyPr/>
          <a:lstStyle>
            <a:lvl1pPr marL="0" indent="0">
              <a:buNone/>
              <a:defRPr sz="4400">
                <a:solidFill>
                  <a:schemeClr val="tx1"/>
                </a:solidFill>
                <a:latin typeface="+mn-lt"/>
                <a:cs typeface="Poppins" pitchFamily="2" charset="77"/>
              </a:defRPr>
            </a:lvl1pPr>
            <a:lvl2pPr marL="0" indent="0">
              <a:buFontTx/>
              <a:buNone/>
              <a:defRPr sz="2800">
                <a:solidFill>
                  <a:schemeClr val="tx1"/>
                </a:solidFill>
                <a:latin typeface="+mn-lt"/>
                <a:cs typeface="Poppins" pitchFamily="2" charset="77"/>
              </a:defRPr>
            </a:lvl2pPr>
            <a:lvl3pPr marL="228600" indent="0">
              <a:buNone/>
              <a:defRPr>
                <a:solidFill>
                  <a:schemeClr val="tx1"/>
                </a:solidFill>
              </a:defRPr>
            </a:lvl3pPr>
            <a:lvl4pPr marL="457200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750677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2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7C49BC2-92CC-441C-9FE7-0D196FB5D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73" y="1096963"/>
            <a:ext cx="10972800" cy="838200"/>
          </a:xfrm>
        </p:spPr>
        <p:txBody>
          <a:bodyPr/>
          <a:lstStyle>
            <a:lvl1pPr>
              <a:defRPr sz="4400" b="1" i="0">
                <a:solidFill>
                  <a:schemeClr val="tx1"/>
                </a:solidFill>
                <a:latin typeface="+mn-lt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A109415-2F48-445D-A1F7-77E070912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837" y="2087562"/>
            <a:ext cx="10972800" cy="3695700"/>
          </a:xfr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n-lt"/>
                <a:cs typeface="Poppins" pitchFamily="2" charset="77"/>
              </a:defRPr>
            </a:lvl1pPr>
            <a:lvl2pPr marL="0" indent="0">
              <a:buFontTx/>
              <a:buNone/>
              <a:defRPr sz="2400">
                <a:solidFill>
                  <a:schemeClr val="tx1"/>
                </a:solidFill>
                <a:latin typeface="+mn-lt"/>
                <a:cs typeface="Poppins" pitchFamily="2" charset="77"/>
              </a:defRPr>
            </a:lvl2pPr>
            <a:lvl3pPr marL="228600" indent="0">
              <a:buNone/>
              <a:defRPr>
                <a:solidFill>
                  <a:schemeClr val="tx1"/>
                </a:solidFill>
              </a:defRPr>
            </a:lvl3pPr>
            <a:lvl4pPr marL="457200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2520857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2932" y="1668462"/>
            <a:ext cx="5038106" cy="4191000"/>
          </a:xfrm>
        </p:spPr>
        <p:txBody>
          <a:bodyPr wrap="square">
            <a:no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>
                <a:latin typeface="Poppins" pitchFamily="2" charset="77"/>
                <a:cs typeface="Poppins" pitchFamily="2" charset="77"/>
              </a:defRPr>
            </a:lvl1pPr>
            <a:lvl2pPr marL="531166" indent="-233195">
              <a:defRPr sz="2400">
                <a:latin typeface="Poppins" pitchFamily="2" charset="77"/>
                <a:cs typeface="Poppins" pitchFamily="2" charset="77"/>
              </a:defRPr>
            </a:lvl2pPr>
            <a:lvl3pPr marL="699585" indent="-168419">
              <a:tabLst/>
              <a:defRPr sz="2000">
                <a:latin typeface="Poppins" pitchFamily="2" charset="77"/>
                <a:cs typeface="Poppins" pitchFamily="2" charset="77"/>
              </a:defRPr>
            </a:lvl3pPr>
            <a:lvl4pPr marL="880958" indent="-181374">
              <a:defRPr>
                <a:latin typeface="Poppins" pitchFamily="2" charset="77"/>
                <a:cs typeface="Poppins" pitchFamily="2" charset="77"/>
              </a:defRPr>
            </a:lvl4pPr>
            <a:lvl5pPr marL="1049377" indent="-168419">
              <a:tabLst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18237" y="1668462"/>
            <a:ext cx="5486400" cy="4191000"/>
          </a:xfrm>
        </p:spPr>
        <p:txBody>
          <a:bodyPr wrap="square">
            <a:no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>
                <a:latin typeface="Poppins" pitchFamily="2" charset="77"/>
                <a:cs typeface="Poppins" pitchFamily="2" charset="77"/>
              </a:defRPr>
            </a:lvl1pPr>
            <a:lvl2pPr marL="531166" indent="-233195">
              <a:defRPr sz="2400">
                <a:latin typeface="Poppins" pitchFamily="2" charset="77"/>
                <a:cs typeface="Poppins" pitchFamily="2" charset="77"/>
              </a:defRPr>
            </a:lvl2pPr>
            <a:lvl3pPr marL="699585" indent="-168419">
              <a:tabLst/>
              <a:defRPr sz="2000">
                <a:latin typeface="Poppins" pitchFamily="2" charset="77"/>
                <a:cs typeface="Poppins" pitchFamily="2" charset="77"/>
              </a:defRPr>
            </a:lvl3pPr>
            <a:lvl4pPr marL="880958" indent="-181374">
              <a:defRPr>
                <a:latin typeface="Poppins" pitchFamily="2" charset="77"/>
                <a:cs typeface="Poppins" pitchFamily="2" charset="77"/>
              </a:defRPr>
            </a:lvl4pPr>
            <a:lvl5pPr marL="1049377" indent="-168419">
              <a:tabLst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9689" y="1668462"/>
            <a:ext cx="5021348" cy="4191000"/>
          </a:xfrm>
        </p:spPr>
        <p:txBody>
          <a:bodyPr wrap="square">
            <a:no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None/>
              <a:defRPr sz="20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2pPr>
            <a:lvl3pPr marL="231775" indent="0">
              <a:buNone/>
              <a:tabLst/>
              <a:defRPr sz="20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3pPr>
            <a:lvl4pPr marL="460375" indent="0">
              <a:buNone/>
              <a:defRPr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4pPr>
            <a:lvl5pPr marL="685800" indent="0">
              <a:buNone/>
              <a:tabLst/>
              <a:defRPr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18237" y="1668462"/>
            <a:ext cx="5486400" cy="4191000"/>
          </a:xfrm>
        </p:spPr>
        <p:txBody>
          <a:bodyPr wrap="square">
            <a:no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None/>
              <a:defRPr sz="20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2pPr>
            <a:lvl3pPr marL="231775" indent="0">
              <a:buNone/>
              <a:tabLst/>
              <a:defRPr sz="20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3pPr>
            <a:lvl4pPr marL="460375" indent="0">
              <a:buNone/>
              <a:defRPr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4pPr>
            <a:lvl5pPr marL="685800" indent="0">
              <a:buNone/>
              <a:tabLst/>
              <a:defRPr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2153" y="765713"/>
            <a:ext cx="10972484" cy="712249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31836" y="1668462"/>
            <a:ext cx="10972485" cy="4190999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5" name="Group 4" hidden="1"/>
          <p:cNvGrpSpPr/>
          <p:nvPr userDrawn="1"/>
        </p:nvGrpSpPr>
        <p:grpSpPr>
          <a:xfrm>
            <a:off x="12619037" y="0"/>
            <a:ext cx="952400" cy="5766965"/>
            <a:chOff x="12618968" y="0"/>
            <a:chExt cx="952400" cy="5766965"/>
          </a:xfrm>
        </p:grpSpPr>
        <p:grpSp>
          <p:nvGrpSpPr>
            <p:cNvPr id="6" name="Group 5"/>
            <p:cNvGrpSpPr/>
            <p:nvPr userDrawn="1"/>
          </p:nvGrpSpPr>
          <p:grpSpPr>
            <a:xfrm rot="5400000">
              <a:off x="11582060" y="1045295"/>
              <a:ext cx="2703053" cy="629235"/>
              <a:chOff x="1586734" y="4543426"/>
              <a:chExt cx="2703053" cy="629235"/>
            </a:xfrm>
          </p:grpSpPr>
          <p:sp>
            <p:nvSpPr>
              <p:cNvPr id="14" name="Rectangle 13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G:0 B:77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Rectangle 14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R:5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G:124 B:193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Red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R:237</a:t>
                </a:r>
                <a:r>
                  <a:rPr lang="en-US" sz="500" baseline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 G:38 B:36</a:t>
                </a:r>
                <a:endParaRPr lang="en-US" sz="500">
                  <a:gradFill>
                    <a:gsLst>
                      <a:gs pos="28302">
                        <a:schemeClr val="bg1"/>
                      </a:gs>
                      <a:gs pos="67000">
                        <a:schemeClr val="bg1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Rectangle 16"/>
              <p:cNvSpPr/>
              <p:nvPr userDrawn="1"/>
            </p:nvSpPr>
            <p:spPr bwMode="auto">
              <a:xfrm>
                <a:off x="1586734" y="4882895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Gold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R:254</a:t>
                </a:r>
                <a:r>
                  <a:rPr lang="en-US" sz="500" baseline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G:197 B:35</a:t>
                </a:r>
                <a:endParaRPr lang="en-US" sz="500">
                  <a:gradFill>
                    <a:gsLst>
                      <a:gs pos="4717">
                        <a:schemeClr val="tx1"/>
                      </a:gs>
                      <a:gs pos="36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Rectangle 17"/>
              <p:cNvSpPr/>
              <p:nvPr userDrawn="1"/>
            </p:nvSpPr>
            <p:spPr bwMode="auto">
              <a:xfrm>
                <a:off x="3419857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186 G:216 B:10</a:t>
                </a:r>
                <a:endParaRPr lang="en-US" sz="500">
                  <a:gradFill>
                    <a:gsLst>
                      <a:gs pos="7547">
                        <a:schemeClr val="tx1"/>
                      </a:gs>
                      <a:gs pos="28302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Teal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</a:t>
                </a:r>
                <a:r>
                  <a:rPr lang="en-US" sz="500" baseline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G:130 B:114</a:t>
                </a:r>
                <a:endParaRPr lang="en-US" sz="500">
                  <a:gradFill>
                    <a:gsLst>
                      <a:gs pos="76415">
                        <a:schemeClr val="bg1"/>
                      </a:gs>
                      <a:gs pos="52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11" name="Rectangle 10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>
                    <a:gradFill>
                      <a:gsLst>
                        <a:gs pos="16981">
                          <a:schemeClr val="tx1"/>
                        </a:gs>
                        <a:gs pos="48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>
                    <a:gradFill>
                      <a:gsLst>
                        <a:gs pos="16981">
                          <a:schemeClr val="tx1"/>
                        </a:gs>
                        <a:gs pos="48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12" name="Rectangle 11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004B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Teal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G:75 B:80</a:t>
                </a:r>
              </a:p>
            </p:txBody>
          </p:sp>
          <p:sp>
            <p:nvSpPr>
              <p:cNvPr id="13" name="Rectangle 12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R:150</a:t>
                </a:r>
                <a:r>
                  <a:rPr lang="en-US" sz="500" baseline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G:150 B:150</a:t>
                </a:r>
                <a:endParaRPr lang="en-US" sz="500">
                  <a:gradFill>
                    <a:gsLst>
                      <a:gs pos="2830">
                        <a:schemeClr val="bg2">
                          <a:lumMod val="10000"/>
                        </a:schemeClr>
                      </a:gs>
                      <a:gs pos="16981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1" name="object 3" descr="object 3">
            <a:extLst>
              <a:ext uri="{FF2B5EF4-FFF2-40B4-BE49-F238E27FC236}">
                <a16:creationId xmlns:a16="http://schemas.microsoft.com/office/drawing/2014/main" id="{ED07FE4C-C6B5-2805-54E2-372049C162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49961"/>
            <a:ext cx="12462953" cy="9445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object 10">
            <a:extLst>
              <a:ext uri="{FF2B5EF4-FFF2-40B4-BE49-F238E27FC236}">
                <a16:creationId xmlns:a16="http://schemas.microsoft.com/office/drawing/2014/main" id="{FDAC7605-1A2A-2BC3-3AC8-3BD446317472}"/>
              </a:ext>
            </a:extLst>
          </p:cNvPr>
          <p:cNvSpPr txBox="1"/>
          <p:nvPr userDrawn="1"/>
        </p:nvSpPr>
        <p:spPr>
          <a:xfrm>
            <a:off x="713677" y="6469062"/>
            <a:ext cx="2684147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20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@</a:t>
            </a:r>
            <a:r>
              <a:rPr sz="1200" spc="-65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sz="1200" spc="-5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202</a:t>
            </a:r>
            <a:r>
              <a:rPr lang="en-US" sz="1200" spc="-5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4</a:t>
            </a:r>
            <a:r>
              <a:rPr sz="1200" spc="-65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sz="1200" spc="6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Dynamic</a:t>
            </a:r>
            <a:r>
              <a:rPr sz="1200" spc="-65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sz="1200" spc="4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Communities</a:t>
            </a:r>
          </a:p>
        </p:txBody>
      </p:sp>
      <p:pic>
        <p:nvPicPr>
          <p:cNvPr id="7" name="Picture 6" descr="A blue and orange text&#10;&#10;Description automatically generated">
            <a:extLst>
              <a:ext uri="{FF2B5EF4-FFF2-40B4-BE49-F238E27FC236}">
                <a16:creationId xmlns:a16="http://schemas.microsoft.com/office/drawing/2014/main" id="{FB372D0F-5B06-3E9E-B450-69BD3395118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137" y="111569"/>
            <a:ext cx="2617241" cy="70665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66" r:id="rId2"/>
    <p:sldLayoutId id="2147484314" r:id="rId3"/>
    <p:sldLayoutId id="2147484339" r:id="rId4"/>
    <p:sldLayoutId id="2147484295" r:id="rId5"/>
    <p:sldLayoutId id="2147484340" r:id="rId6"/>
    <p:sldLayoutId id="2147484302" r:id="rId7"/>
    <p:sldLayoutId id="2147484245" r:id="rId8"/>
    <p:sldLayoutId id="2147484297" r:id="rId9"/>
    <p:sldLayoutId id="2147484264" r:id="rId10"/>
    <p:sldLayoutId id="2147484338" r:id="rId11"/>
    <p:sldLayoutId id="2147484263" r:id="rId12"/>
    <p:sldLayoutId id="2147484337" r:id="rId1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Poppins" pitchFamily="2" charset="77"/>
          <a:ea typeface="+mn-ea"/>
          <a:cs typeface="Poppins" pitchFamily="2" charset="77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Poppins" pitchFamily="2" charset="77"/>
          <a:ea typeface="+mn-ea"/>
          <a:cs typeface="Poppins" pitchFamily="2" charset="77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Poppins" pitchFamily="2" charset="77"/>
          <a:ea typeface="+mn-ea"/>
          <a:cs typeface="Poppins" pitchFamily="2" charset="77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33" userDrawn="1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40" userDrawn="1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0912" y="186737"/>
            <a:ext cx="5596414" cy="777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912" y="1088038"/>
            <a:ext cx="5596414" cy="3077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0912" y="4321926"/>
            <a:ext cx="1450922" cy="248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1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24564" y="4321926"/>
            <a:ext cx="1969109" cy="248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1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56404" y="4321926"/>
            <a:ext cx="1450922" cy="248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1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5" r:id="rId1"/>
    <p:sldLayoutId id="2147484356" r:id="rId2"/>
    <p:sldLayoutId id="2147484357" r:id="rId3"/>
    <p:sldLayoutId id="2147484358" r:id="rId4"/>
    <p:sldLayoutId id="2147484359" r:id="rId5"/>
    <p:sldLayoutId id="2147484360" r:id="rId6"/>
    <p:sldLayoutId id="2147484361" r:id="rId7"/>
    <p:sldLayoutId id="2147484362" r:id="rId8"/>
    <p:sldLayoutId id="2147484363" r:id="rId9"/>
    <p:sldLayoutId id="2147484364" r:id="rId10"/>
    <p:sldLayoutId id="2147484365" r:id="rId11"/>
  </p:sldLayoutIdLst>
  <p:txStyles>
    <p:titleStyle>
      <a:lvl1pPr algn="ctr" defTabSz="621701" rtl="0" eaLnBrk="1" latinLnBrk="0" hangingPunct="1">
        <a:spcBef>
          <a:spcPct val="0"/>
        </a:spcBef>
        <a:buNone/>
        <a:defRPr sz="2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38" indent="-233138" algn="l" defTabSz="621701" rtl="0" eaLnBrk="1" latinLnBrk="0" hangingPunct="1">
        <a:spcBef>
          <a:spcPct val="20000"/>
        </a:spcBef>
        <a:buFont typeface="Arial" pitchFamily="34" charset="0"/>
        <a:buChar char="•"/>
        <a:defRPr sz="2176" kern="1200">
          <a:solidFill>
            <a:schemeClr val="tx1"/>
          </a:solidFill>
          <a:latin typeface="+mn-lt"/>
          <a:ea typeface="+mn-ea"/>
          <a:cs typeface="+mn-cs"/>
        </a:defRPr>
      </a:lvl1pPr>
      <a:lvl2pPr marL="505132" indent="-194281" algn="l" defTabSz="621701" rtl="0" eaLnBrk="1" latinLnBrk="0" hangingPunct="1">
        <a:spcBef>
          <a:spcPct val="20000"/>
        </a:spcBef>
        <a:buFont typeface="Arial" pitchFamily="34" charset="0"/>
        <a:buChar char="–"/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777126" indent="-155425" algn="l" defTabSz="621701" rtl="0" eaLnBrk="1" latinLnBrk="0" hangingPunct="1">
        <a:spcBef>
          <a:spcPct val="20000"/>
        </a:spcBef>
        <a:buFont typeface="Arial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3pPr>
      <a:lvl4pPr marL="1087976" indent="-155425" algn="l" defTabSz="621701" rtl="0" eaLnBrk="1" latinLnBrk="0" hangingPunct="1">
        <a:spcBef>
          <a:spcPct val="20000"/>
        </a:spcBef>
        <a:buFont typeface="Arial" pitchFamily="34" charset="0"/>
        <a:buChar char="–"/>
        <a:defRPr sz="1360" kern="1200">
          <a:solidFill>
            <a:schemeClr val="tx1"/>
          </a:solidFill>
          <a:latin typeface="+mn-lt"/>
          <a:ea typeface="+mn-ea"/>
          <a:cs typeface="+mn-cs"/>
        </a:defRPr>
      </a:lvl4pPr>
      <a:lvl5pPr marL="1398826" indent="-155425" algn="l" defTabSz="621701" rtl="0" eaLnBrk="1" latinLnBrk="0" hangingPunct="1">
        <a:spcBef>
          <a:spcPct val="20000"/>
        </a:spcBef>
        <a:buFont typeface="Arial" pitchFamily="34" charset="0"/>
        <a:buChar char="»"/>
        <a:defRPr sz="1360" kern="1200">
          <a:solidFill>
            <a:schemeClr val="tx1"/>
          </a:solidFill>
          <a:latin typeface="+mn-lt"/>
          <a:ea typeface="+mn-ea"/>
          <a:cs typeface="+mn-cs"/>
        </a:defRPr>
      </a:lvl5pPr>
      <a:lvl6pPr marL="1709677" indent="-155425" algn="l" defTabSz="621701" rtl="0" eaLnBrk="1" latinLnBrk="0" hangingPunct="1">
        <a:spcBef>
          <a:spcPct val="20000"/>
        </a:spcBef>
        <a:buFont typeface="Arial" pitchFamily="34" charset="0"/>
        <a:buChar char="•"/>
        <a:defRPr sz="1360" kern="1200">
          <a:solidFill>
            <a:schemeClr val="tx1"/>
          </a:solidFill>
          <a:latin typeface="+mn-lt"/>
          <a:ea typeface="+mn-ea"/>
          <a:cs typeface="+mn-cs"/>
        </a:defRPr>
      </a:lvl6pPr>
      <a:lvl7pPr marL="2020527" indent="-155425" algn="l" defTabSz="621701" rtl="0" eaLnBrk="1" latinLnBrk="0" hangingPunct="1">
        <a:spcBef>
          <a:spcPct val="20000"/>
        </a:spcBef>
        <a:buFont typeface="Arial" pitchFamily="34" charset="0"/>
        <a:buChar char="•"/>
        <a:defRPr sz="1360" kern="1200">
          <a:solidFill>
            <a:schemeClr val="tx1"/>
          </a:solidFill>
          <a:latin typeface="+mn-lt"/>
          <a:ea typeface="+mn-ea"/>
          <a:cs typeface="+mn-cs"/>
        </a:defRPr>
      </a:lvl7pPr>
      <a:lvl8pPr marL="2331377" indent="-155425" algn="l" defTabSz="621701" rtl="0" eaLnBrk="1" latinLnBrk="0" hangingPunct="1">
        <a:spcBef>
          <a:spcPct val="20000"/>
        </a:spcBef>
        <a:buFont typeface="Arial" pitchFamily="34" charset="0"/>
        <a:buChar char="•"/>
        <a:defRPr sz="1360" kern="1200">
          <a:solidFill>
            <a:schemeClr val="tx1"/>
          </a:solidFill>
          <a:latin typeface="+mn-lt"/>
          <a:ea typeface="+mn-ea"/>
          <a:cs typeface="+mn-cs"/>
        </a:defRPr>
      </a:lvl8pPr>
      <a:lvl9pPr marL="2642227" indent="-155425" algn="l" defTabSz="621701" rtl="0" eaLnBrk="1" latinLnBrk="0" hangingPunct="1">
        <a:spcBef>
          <a:spcPct val="20000"/>
        </a:spcBef>
        <a:buFont typeface="Arial" pitchFamily="34" charset="0"/>
        <a:buChar char="•"/>
        <a:defRPr sz="13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21701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1pPr>
      <a:lvl2pPr marL="310850" algn="l" defTabSz="621701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2pPr>
      <a:lvl3pPr marL="621701" algn="l" defTabSz="621701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3pPr>
      <a:lvl4pPr marL="932551" algn="l" defTabSz="621701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4pPr>
      <a:lvl5pPr marL="1243401" algn="l" defTabSz="621701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5pPr>
      <a:lvl6pPr marL="1554251" algn="l" defTabSz="621701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6pPr>
      <a:lvl7pPr marL="1865102" algn="l" defTabSz="621701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7pPr>
      <a:lvl8pPr marL="2175952" algn="l" defTabSz="621701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8pPr>
      <a:lvl9pPr marL="2486802" algn="l" defTabSz="621701" rtl="0" eaLnBrk="1" latinLnBrk="0" hangingPunct="1">
        <a:defRPr sz="12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lexdmeyer.com/2023/10/03/using-telemetry-data-for-read-auditing-in-d365fo/" TargetMode="External"/><Relationship Id="rId2" Type="http://schemas.openxmlformats.org/officeDocument/2006/relationships/hyperlink" Target="https://community.dynamics.com/blogs/post/?postid=b8014884-9aa3-4fdb-8e2a-b3440d01a79a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microsoft/Dynamics-365-FastTrack-FSCM-Telemetry-Samples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nathanclouseax/" TargetMode="External"/><Relationship Id="rId2" Type="http://schemas.openxmlformats.org/officeDocument/2006/relationships/hyperlink" Target="mailto:Nathan.clouse@armanino.com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orange text&#10;&#10;Description automatically generated">
            <a:extLst>
              <a:ext uri="{FF2B5EF4-FFF2-40B4-BE49-F238E27FC236}">
                <a16:creationId xmlns:a16="http://schemas.microsoft.com/office/drawing/2014/main" id="{5598EDBD-3115-902F-1120-138426BB1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48" y="2049462"/>
            <a:ext cx="10394126" cy="2806416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B8CC5E-142D-1350-12D9-9FCE384E4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73323"/>
            <a:ext cx="1590897" cy="1609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96CB7D-1496-5E7F-D778-2FD53AF8D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243785" y="4809149"/>
            <a:ext cx="2179638" cy="2205742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09551E-2B28-0004-F24E-8438EB3C5630}"/>
              </a:ext>
            </a:extLst>
          </p:cNvPr>
          <p:cNvSpPr/>
          <p:nvPr/>
        </p:nvSpPr>
        <p:spPr bwMode="auto">
          <a:xfrm>
            <a:off x="8982971" y="-14564"/>
            <a:ext cx="3449845" cy="1409700"/>
          </a:xfrm>
          <a:prstGeom prst="roundRect">
            <a:avLst/>
          </a:prstGeom>
          <a:solidFill>
            <a:srgbClr val="1C449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Innovation.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Education.</a:t>
            </a:r>
          </a:p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Training.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475766-37DA-B728-FEC1-A4CFDCAA610D}"/>
              </a:ext>
            </a:extLst>
          </p:cNvPr>
          <p:cNvSpPr/>
          <p:nvPr/>
        </p:nvSpPr>
        <p:spPr bwMode="auto">
          <a:xfrm>
            <a:off x="11522075" y="-14564"/>
            <a:ext cx="914400" cy="609600"/>
          </a:xfrm>
          <a:prstGeom prst="rect">
            <a:avLst/>
          </a:prstGeom>
          <a:solidFill>
            <a:srgbClr val="1C449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 descr="A white background with blue and orange text&#10;&#10;Description automatically generated">
            <a:extLst>
              <a:ext uri="{FF2B5EF4-FFF2-40B4-BE49-F238E27FC236}">
                <a16:creationId xmlns:a16="http://schemas.microsoft.com/office/drawing/2014/main" id="{9690135C-FD62-8D87-C5F1-0C4F616B8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8674" y="-9395"/>
            <a:ext cx="12512966" cy="702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4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A61F4-B807-0A9D-26E0-7099D3C55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D335-8BA5-B254-DC72-D1728F9E8D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65175"/>
            <a:ext cx="10972800" cy="712788"/>
          </a:xfrm>
        </p:spPr>
        <p:txBody>
          <a:bodyPr/>
          <a:lstStyle/>
          <a:p>
            <a:r>
              <a:rPr lang="en-US" dirty="0"/>
              <a:t>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39FC5D-E221-0850-DC14-35911B97C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004"/>
            <a:ext cx="12436475" cy="617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9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5655E-8369-1F18-39D5-121399341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8BF1-1F79-E19F-7DA6-5B7A3190C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27032-2FDD-49C6-B3DF-A6EC50DE26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If you have common views you use or have a lot you want to use…</a:t>
            </a:r>
          </a:p>
          <a:p>
            <a:r>
              <a:rPr lang="en-US" dirty="0"/>
              <a:t>Make a workspace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3B829A-40D5-80D5-F7D1-E629C42B24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Home page &gt; right click in workspaces &gt; personalize workspaces &gt; Add pages &gt; Workspace</a:t>
            </a:r>
          </a:p>
          <a:p>
            <a:endParaRPr lang="en-US" dirty="0"/>
          </a:p>
        </p:txBody>
      </p:sp>
      <p:pic>
        <p:nvPicPr>
          <p:cNvPr id="4100" name="Picture 4" descr="Pokemon PNG transparent image download, size: 822x1023px">
            <a:extLst>
              <a:ext uri="{FF2B5EF4-FFF2-40B4-BE49-F238E27FC236}">
                <a16:creationId xmlns:a16="http://schemas.microsoft.com/office/drawing/2014/main" id="{519117AE-0A57-C6D4-37F2-42C66CB9E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562" y="4462529"/>
            <a:ext cx="1941204" cy="241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08649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E524DD-B91C-42DB-BC25-10F44301B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679" y="470079"/>
            <a:ext cx="8684073" cy="6102887"/>
          </a:xfrm>
          <a:prstGeom prst="rect">
            <a:avLst/>
          </a:prstGeom>
        </p:spPr>
      </p:pic>
      <p:pic>
        <p:nvPicPr>
          <p:cNvPr id="5124" name="Picture 4" descr="Pokemon High-Quality Png Transparent HQ PNG Download | FreePNGimg">
            <a:extLst>
              <a:ext uri="{FF2B5EF4-FFF2-40B4-BE49-F238E27FC236}">
                <a16:creationId xmlns:a16="http://schemas.microsoft.com/office/drawing/2014/main" id="{A9270D60-2DB3-E66D-F5C2-7C1CADAD4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6537" y="5447763"/>
            <a:ext cx="971027" cy="154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46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36DD8-1F7A-F476-8AD0-1F67C550A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FB2EA-045F-2C5E-7511-B835BB03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34" y="0"/>
            <a:ext cx="7845406" cy="6994525"/>
          </a:xfrm>
          <a:prstGeom prst="rect">
            <a:avLst/>
          </a:prstGeom>
        </p:spPr>
      </p:pic>
      <p:pic>
        <p:nvPicPr>
          <p:cNvPr id="6146" name="Picture 2" descr="Pokemon PNG transparent image download, size: 785x1000px">
            <a:extLst>
              <a:ext uri="{FF2B5EF4-FFF2-40B4-BE49-F238E27FC236}">
                <a16:creationId xmlns:a16="http://schemas.microsoft.com/office/drawing/2014/main" id="{64FC2DEA-2490-427E-A678-D515AAFBA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726" y="5280338"/>
            <a:ext cx="1345749" cy="171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42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0C4F3-417D-4355-BD52-354271687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Excel Add 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E83F6-37AA-B3E1-39F9-B3C246AC87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Excel add in can be clunky and slow</a:t>
            </a:r>
          </a:p>
          <a:p>
            <a:r>
              <a:rPr lang="en-US" dirty="0"/>
              <a:t>First, see if any new data entities are available</a:t>
            </a:r>
          </a:p>
          <a:p>
            <a:r>
              <a:rPr lang="en-US" dirty="0"/>
              <a:t>Next, see if any other data entities are available that are faster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F62581-FA11-1442-75B6-5AC80CFB85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6" name="Picture 8" descr="Snorlax PNG Transparent Images">
            <a:extLst>
              <a:ext uri="{FF2B5EF4-FFF2-40B4-BE49-F238E27FC236}">
                <a16:creationId xmlns:a16="http://schemas.microsoft.com/office/drawing/2014/main" id="{EDAEB78F-ACE3-1598-475F-9A10693D8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199" y="1873876"/>
            <a:ext cx="4542153" cy="363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79696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492FF7-3B2E-6FC5-03DA-64AE479E6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004"/>
            <a:ext cx="12436475" cy="617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0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94756-B10A-C52D-5B22-DA68B00BF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A9D4B6-486E-C335-7F13-2F7D9AAFC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004"/>
            <a:ext cx="12436475" cy="617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6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D1F3B-323D-03C7-9593-4EBD317DA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5F39BC-A756-2A14-3268-E6FB38C84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004"/>
            <a:ext cx="12436475" cy="617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8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151FE4-05CF-9733-0339-2A8B8D449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66" y="478215"/>
            <a:ext cx="11657143" cy="6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1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FB5B-A512-1C08-E5B8-18993F39F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8B1D-8742-3385-0DB0-4AB481489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Waiting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15B054-ED95-291E-43EB-6A04BC2493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If you’re waiting, is using batch an option?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D95275-8E7C-D7F3-5039-78722BBFD2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E1E321-CD7A-5EF3-8A2D-D9103E6FA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527" y="1135063"/>
            <a:ext cx="6257143" cy="4733333"/>
          </a:xfrm>
          <a:prstGeom prst="rect">
            <a:avLst/>
          </a:prstGeom>
        </p:spPr>
      </p:pic>
      <p:pic>
        <p:nvPicPr>
          <p:cNvPr id="8194" name="Picture 2" descr="Download Pokemon Characters Vector - Pokemon Png PNG Image with No  Background - PNGkey.com">
            <a:extLst>
              <a:ext uri="{FF2B5EF4-FFF2-40B4-BE49-F238E27FC236}">
                <a16:creationId xmlns:a16="http://schemas.microsoft.com/office/drawing/2014/main" id="{A6A8083F-AE62-589F-AAB2-003FDBAE7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876" y="4891530"/>
            <a:ext cx="1269106" cy="116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1153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DBDBDB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32059" y="2997567"/>
            <a:ext cx="3668240" cy="4144904"/>
          </a:xfrm>
          <a:custGeom>
            <a:avLst/>
            <a:gdLst/>
            <a:ahLst/>
            <a:cxnLst/>
            <a:rect l="l" t="t" r="r" b="b"/>
            <a:pathLst>
              <a:path w="5394960" h="6096000">
                <a:moveTo>
                  <a:pt x="0" y="0"/>
                </a:moveTo>
                <a:lnTo>
                  <a:pt x="5394960" y="0"/>
                </a:lnTo>
                <a:lnTo>
                  <a:pt x="539496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21701"/>
            <a:endParaRPr lang="en-US" sz="1224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360578" y="-88818"/>
            <a:ext cx="7414742" cy="3086386"/>
          </a:xfrm>
          <a:custGeom>
            <a:avLst/>
            <a:gdLst/>
            <a:ahLst/>
            <a:cxnLst/>
            <a:rect l="l" t="t" r="r" b="b"/>
            <a:pathLst>
              <a:path w="10905022" h="4539215">
                <a:moveTo>
                  <a:pt x="0" y="0"/>
                </a:moveTo>
                <a:lnTo>
                  <a:pt x="10905022" y="0"/>
                </a:lnTo>
                <a:lnTo>
                  <a:pt x="10905022" y="4539215"/>
                </a:lnTo>
                <a:lnTo>
                  <a:pt x="0" y="45392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21701"/>
            <a:endParaRPr lang="en-US" sz="1224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5547540" y="6027375"/>
            <a:ext cx="1629903" cy="178465"/>
          </a:xfrm>
          <a:custGeom>
            <a:avLst/>
            <a:gdLst/>
            <a:ahLst/>
            <a:cxnLst/>
            <a:rect l="l" t="t" r="r" b="b"/>
            <a:pathLst>
              <a:path w="2397134" h="262472">
                <a:moveTo>
                  <a:pt x="0" y="0"/>
                </a:moveTo>
                <a:lnTo>
                  <a:pt x="2397134" y="0"/>
                </a:lnTo>
                <a:lnTo>
                  <a:pt x="2397134" y="262471"/>
                </a:lnTo>
                <a:lnTo>
                  <a:pt x="0" y="262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256184"/>
            </a:stretch>
          </a:blipFill>
        </p:spPr>
        <p:txBody>
          <a:bodyPr/>
          <a:lstStyle/>
          <a:p>
            <a:pPr defTabSz="621701"/>
            <a:endParaRPr lang="en-US" sz="1224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7379789" y="6027375"/>
            <a:ext cx="1629903" cy="178465"/>
          </a:xfrm>
          <a:custGeom>
            <a:avLst/>
            <a:gdLst/>
            <a:ahLst/>
            <a:cxnLst/>
            <a:rect l="l" t="t" r="r" b="b"/>
            <a:pathLst>
              <a:path w="2397134" h="262472">
                <a:moveTo>
                  <a:pt x="0" y="0"/>
                </a:moveTo>
                <a:lnTo>
                  <a:pt x="2397134" y="0"/>
                </a:lnTo>
                <a:lnTo>
                  <a:pt x="2397134" y="262471"/>
                </a:lnTo>
                <a:lnTo>
                  <a:pt x="0" y="262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256184"/>
            </a:stretch>
          </a:blipFill>
        </p:spPr>
        <p:txBody>
          <a:bodyPr/>
          <a:lstStyle/>
          <a:p>
            <a:pPr defTabSz="621701"/>
            <a:endParaRPr lang="en-US" sz="1224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9166704" y="6034284"/>
            <a:ext cx="1629903" cy="178465"/>
          </a:xfrm>
          <a:custGeom>
            <a:avLst/>
            <a:gdLst/>
            <a:ahLst/>
            <a:cxnLst/>
            <a:rect l="l" t="t" r="r" b="b"/>
            <a:pathLst>
              <a:path w="2397134" h="262472">
                <a:moveTo>
                  <a:pt x="0" y="0"/>
                </a:moveTo>
                <a:lnTo>
                  <a:pt x="2397134" y="0"/>
                </a:lnTo>
                <a:lnTo>
                  <a:pt x="2397134" y="262471"/>
                </a:lnTo>
                <a:lnTo>
                  <a:pt x="0" y="262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256184"/>
            </a:stretch>
          </a:blipFill>
        </p:spPr>
        <p:txBody>
          <a:bodyPr/>
          <a:lstStyle/>
          <a:p>
            <a:pPr defTabSz="621701"/>
            <a:endParaRPr lang="en-US" sz="1224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935766" y="6034284"/>
            <a:ext cx="710268" cy="175011"/>
          </a:xfrm>
          <a:custGeom>
            <a:avLst/>
            <a:gdLst/>
            <a:ahLst/>
            <a:cxnLst/>
            <a:rect l="l" t="t" r="r" b="b"/>
            <a:pathLst>
              <a:path w="1044606" h="257392">
                <a:moveTo>
                  <a:pt x="0" y="0"/>
                </a:moveTo>
                <a:lnTo>
                  <a:pt x="1044606" y="0"/>
                </a:lnTo>
                <a:lnTo>
                  <a:pt x="1044606" y="257391"/>
                </a:lnTo>
                <a:lnTo>
                  <a:pt x="0" y="257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129477" b="-263213"/>
            </a:stretch>
          </a:blipFill>
        </p:spPr>
        <p:txBody>
          <a:bodyPr/>
          <a:lstStyle/>
          <a:p>
            <a:pPr defTabSz="621701"/>
            <a:endParaRPr lang="en-US" sz="1224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333050" y="305611"/>
            <a:ext cx="3932197" cy="1017980"/>
          </a:xfrm>
          <a:custGeom>
            <a:avLst/>
            <a:gdLst/>
            <a:ahLst/>
            <a:cxnLst/>
            <a:rect l="l" t="t" r="r" b="b"/>
            <a:pathLst>
              <a:path w="5783168" h="1497165">
                <a:moveTo>
                  <a:pt x="0" y="0"/>
                </a:moveTo>
                <a:lnTo>
                  <a:pt x="5783168" y="0"/>
                </a:lnTo>
                <a:lnTo>
                  <a:pt x="5783168" y="1497166"/>
                </a:lnTo>
                <a:lnTo>
                  <a:pt x="0" y="1497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916" b="-1916"/>
            </a:stretch>
          </a:blipFill>
        </p:spPr>
        <p:txBody>
          <a:bodyPr/>
          <a:lstStyle/>
          <a:p>
            <a:pPr defTabSz="621701"/>
            <a:endParaRPr lang="en-US" sz="1224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15712" y="492238"/>
            <a:ext cx="2572662" cy="934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21701">
              <a:lnSpc>
                <a:spcPts val="2511"/>
              </a:lnSpc>
            </a:pPr>
            <a:r>
              <a:rPr lang="en-US" sz="1793" b="1" spc="629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INNOVATION.</a:t>
            </a:r>
          </a:p>
          <a:p>
            <a:pPr algn="r" defTabSz="621701">
              <a:lnSpc>
                <a:spcPts val="2511"/>
              </a:lnSpc>
            </a:pPr>
            <a:r>
              <a:rPr lang="en-US" sz="1793" b="1" spc="629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EDUCATION.</a:t>
            </a:r>
          </a:p>
          <a:p>
            <a:pPr algn="r" defTabSz="621701">
              <a:lnSpc>
                <a:spcPts val="2511"/>
              </a:lnSpc>
            </a:pPr>
            <a:r>
              <a:rPr lang="en-US" sz="1793" b="1" spc="629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TRAINING.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725325" y="6034284"/>
            <a:ext cx="710268" cy="175011"/>
          </a:xfrm>
          <a:custGeom>
            <a:avLst/>
            <a:gdLst/>
            <a:ahLst/>
            <a:cxnLst/>
            <a:rect l="l" t="t" r="r" b="b"/>
            <a:pathLst>
              <a:path w="1044606" h="257392">
                <a:moveTo>
                  <a:pt x="0" y="0"/>
                </a:moveTo>
                <a:lnTo>
                  <a:pt x="1044606" y="0"/>
                </a:lnTo>
                <a:lnTo>
                  <a:pt x="1044606" y="257391"/>
                </a:lnTo>
                <a:lnTo>
                  <a:pt x="0" y="257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129477" b="-263213"/>
            </a:stretch>
          </a:blipFill>
        </p:spPr>
        <p:txBody>
          <a:bodyPr/>
          <a:lstStyle/>
          <a:p>
            <a:pPr defTabSz="621701"/>
            <a:endParaRPr lang="en-US" sz="1224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68891" y="1968701"/>
            <a:ext cx="3419334" cy="1616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21701">
              <a:lnSpc>
                <a:spcPts val="13845"/>
              </a:lnSpc>
              <a:spcBef>
                <a:spcPct val="0"/>
              </a:spcBef>
            </a:pPr>
            <a:r>
              <a:rPr lang="en-US" sz="9889" i="1" spc="-296">
                <a:solidFill>
                  <a:srgbClr val="F6941D"/>
                </a:solidFill>
                <a:latin typeface="Noto Serif Display ExtraCondensed Italics"/>
                <a:ea typeface="Noto Serif Display ExtraCondensed Italics"/>
                <a:cs typeface="Noto Serif Display ExtraCondensed Italics"/>
                <a:sym typeface="Noto Serif Display ExtraCondensed Italics"/>
              </a:rPr>
              <a:t>Hello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6793" y="3758875"/>
            <a:ext cx="10768800" cy="293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21701">
              <a:lnSpc>
                <a:spcPts val="10987"/>
              </a:lnSpc>
            </a:pPr>
            <a:r>
              <a:rPr lang="en-US" sz="9156" dirty="0">
                <a:solidFill>
                  <a:srgbClr val="1C449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TAMPA</a:t>
            </a:r>
          </a:p>
          <a:p>
            <a:pPr algn="ctr" defTabSz="621701">
              <a:lnSpc>
                <a:spcPts val="12618"/>
              </a:lnSpc>
              <a:spcBef>
                <a:spcPct val="0"/>
              </a:spcBef>
            </a:pPr>
            <a:endParaRPr lang="en-US" sz="9156" dirty="0">
              <a:solidFill>
                <a:srgbClr val="1C4499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45F2D96-E2D7-69D8-9A01-963B7FB00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761" y="111548"/>
            <a:ext cx="8380952" cy="67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3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27510-6739-39B0-44BD-A5EA8091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AE8FD-B24B-E411-813F-2CD43B3E54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CC8575-CC28-AFAF-713C-54C36246B9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624BB-1574-5C46-2281-0B45565AA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485" y="100008"/>
            <a:ext cx="3992450" cy="5910743"/>
          </a:xfrm>
          <a:prstGeom prst="rect">
            <a:avLst/>
          </a:prstGeom>
        </p:spPr>
      </p:pic>
      <p:pic>
        <p:nvPicPr>
          <p:cNvPr id="9220" name="Picture 4" descr="Pokemon PNG Transparent Images">
            <a:extLst>
              <a:ext uri="{FF2B5EF4-FFF2-40B4-BE49-F238E27FC236}">
                <a16:creationId xmlns:a16="http://schemas.microsoft.com/office/drawing/2014/main" id="{A0493D34-3E9A-7044-C7F4-E16A3972D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964" y="3497262"/>
            <a:ext cx="3315893" cy="267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15123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9CA91-E73C-0C7F-D34C-5E1DA69E1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2BB61-9C7E-AD2D-F75F-DBA366122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Batch Jobs ( and History 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83F3C0-9CAB-CE8C-A77B-F5E0D618AF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Identify long running batch jobs and review history</a:t>
            </a:r>
          </a:p>
          <a:p>
            <a:r>
              <a:rPr lang="en-US" dirty="0"/>
              <a:t>System Administration &gt; Inquiries &gt; Batch Jobs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45B68-D097-322E-D504-F35D36D38A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System Administration &gt; Workspaces &gt; System Administration</a:t>
            </a:r>
          </a:p>
          <a:p>
            <a:endParaRPr lang="en-US" dirty="0"/>
          </a:p>
        </p:txBody>
      </p:sp>
      <p:pic>
        <p:nvPicPr>
          <p:cNvPr id="10242" name="Picture 2" descr="Pokemon PNG transparent image download, size: 914x984px">
            <a:extLst>
              <a:ext uri="{FF2B5EF4-FFF2-40B4-BE49-F238E27FC236}">
                <a16:creationId xmlns:a16="http://schemas.microsoft.com/office/drawing/2014/main" id="{E7B2390D-2CDB-CCAB-10EA-845F09617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398" y="4406794"/>
            <a:ext cx="1526438" cy="164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05933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268891-4C94-8DBA-F14F-A822ACD1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E9FD76-6E3D-F206-FF66-717522286F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https://nathan-clouse.sandbox.operations.dynamics.com/?cmp=usmf&amp;mi=</a:t>
            </a:r>
            <a:r>
              <a:rPr lang="en-US" sz="3600" dirty="0">
                <a:highlight>
                  <a:srgbClr val="FFFF00"/>
                </a:highlight>
              </a:rPr>
              <a:t>BatchJob</a:t>
            </a:r>
          </a:p>
          <a:p>
            <a:r>
              <a:rPr lang="en-US" sz="3600" dirty="0"/>
              <a:t>https://nathan-clouse.sandbox.operations.dynamics.com/?cmp=usmf&amp;mi=</a:t>
            </a:r>
            <a:r>
              <a:rPr lang="en-US" sz="3600" dirty="0">
                <a:highlight>
                  <a:srgbClr val="FFFF00"/>
                </a:highlight>
              </a:rPr>
              <a:t>BatchJobHistory</a:t>
            </a:r>
          </a:p>
        </p:txBody>
      </p:sp>
    </p:spTree>
    <p:extLst>
      <p:ext uri="{BB962C8B-B14F-4D97-AF65-F5344CB8AC3E}">
        <p14:creationId xmlns:p14="http://schemas.microsoft.com/office/powerpoint/2010/main" val="90774716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B6F4AD-6FB5-C174-3768-AFBB5C411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A47E4F-BD65-91C3-4364-3E26C1FB7A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C36EBD-3474-4BEF-FF65-95B7B7030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9776"/>
            <a:ext cx="12436475" cy="567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2211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B1C0D-C0B6-A81A-A136-A8892D15F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chart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76EEE-7AC0-2B73-435A-AB6B6C3DC6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5648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DE2CD-C14F-E18E-9711-C66E50C31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655B5-D2B5-E3EC-3953-99512D9F8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DMF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110DA2-ED7C-3EE7-5D6C-18D301B5A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If DMF is slow, run cleanup</a:t>
            </a:r>
          </a:p>
          <a:p>
            <a:pPr lvl="1"/>
            <a:r>
              <a:rPr lang="en-US" dirty="0"/>
              <a:t>This cleans up data that most likely isn’t needed</a:t>
            </a:r>
          </a:p>
          <a:p>
            <a:pPr lvl="1"/>
            <a:r>
              <a:rPr lang="en-US" dirty="0"/>
              <a:t>Databases with less data typically are faster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25637E-BC14-463F-203E-D04B56853B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70" name="Picture 6" descr="Pokemon PNG Transparent Images">
            <a:extLst>
              <a:ext uri="{FF2B5EF4-FFF2-40B4-BE49-F238E27FC236}">
                <a16:creationId xmlns:a16="http://schemas.microsoft.com/office/drawing/2014/main" id="{5C00E0EC-E175-848E-4313-83E44A71F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935" y="1477962"/>
            <a:ext cx="3375003" cy="427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6356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9D47D5-C0BD-A001-F043-2DE6BBD89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004"/>
            <a:ext cx="12436475" cy="617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A8A232-6F9A-DFC0-8424-1C98CAA3D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918" y="0"/>
            <a:ext cx="5430639" cy="6994525"/>
          </a:xfrm>
          <a:prstGeom prst="rect">
            <a:avLst/>
          </a:prstGeom>
        </p:spPr>
      </p:pic>
      <p:pic>
        <p:nvPicPr>
          <p:cNvPr id="12290" name="Picture 2" descr="Pokemon Shinx Png Image With No Background - Pokemon Shinx Png, Transparent  Png - kindpng">
            <a:extLst>
              <a:ext uri="{FF2B5EF4-FFF2-40B4-BE49-F238E27FC236}">
                <a16:creationId xmlns:a16="http://schemas.microsoft.com/office/drawing/2014/main" id="{D8D8DD8F-C42D-BE65-E115-1FE6872FF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202" y="4779617"/>
            <a:ext cx="2305207" cy="203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71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4A5FCB-EC9D-2F01-1CD6-9EDA19B48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side quest to talk </a:t>
            </a:r>
            <a:r>
              <a:rPr lang="en-US"/>
              <a:t>about capacity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B65EF1-0409-FC30-D263-80C909622A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Storage Capacity</a:t>
            </a:r>
          </a:p>
          <a:p>
            <a:pPr lvl="1"/>
            <a:r>
              <a:rPr lang="en-US" dirty="0"/>
              <a:t>Database Usage</a:t>
            </a:r>
          </a:p>
          <a:p>
            <a:pPr lvl="1"/>
            <a:r>
              <a:rPr lang="en-US" dirty="0"/>
              <a:t>Blob Usage</a:t>
            </a:r>
          </a:p>
          <a:p>
            <a:pPr lvl="1"/>
            <a:r>
              <a:rPr lang="en-US" dirty="0"/>
              <a:t>Nothing to do with system performance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6D4499-8F68-724D-80A3-565EE8E04D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Batch Capacity</a:t>
            </a:r>
          </a:p>
          <a:p>
            <a:pPr lvl="1"/>
            <a:r>
              <a:rPr lang="en-US" dirty="0"/>
              <a:t>Threads available</a:t>
            </a:r>
          </a:p>
          <a:p>
            <a:pPr lvl="1"/>
            <a:r>
              <a:rPr lang="en-US" dirty="0"/>
              <a:t>Batch Job Tasks that are available to run</a:t>
            </a:r>
          </a:p>
          <a:p>
            <a:pPr lvl="1"/>
            <a:r>
              <a:rPr lang="en-US" dirty="0"/>
              <a:t>Amount of resources dedicated to batch workload</a:t>
            </a:r>
          </a:p>
        </p:txBody>
      </p:sp>
      <p:pic>
        <p:nvPicPr>
          <p:cNvPr id="13314" name="Picture 2" descr="Rowlet, Pokémon, No Background PNG">
            <a:extLst>
              <a:ext uri="{FF2B5EF4-FFF2-40B4-BE49-F238E27FC236}">
                <a16:creationId xmlns:a16="http://schemas.microsoft.com/office/drawing/2014/main" id="{5E050697-B226-2EA7-A76A-E051576C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513" y="4630604"/>
            <a:ext cx="1424214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5143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D7D3C-3F44-4102-A4C6-7B4BDC8FBE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1668462"/>
            <a:ext cx="11309373" cy="2901145"/>
          </a:xfrm>
        </p:spPr>
        <p:txBody>
          <a:bodyPr/>
          <a:lstStyle/>
          <a:p>
            <a:r>
              <a:rPr lang="en-US" sz="7200" dirty="0">
                <a:solidFill>
                  <a:schemeClr val="tx1"/>
                </a:solidFill>
                <a:latin typeface="+mn-lt"/>
                <a:cs typeface="Poppins" pitchFamily="2" charset="77"/>
              </a:rPr>
              <a:t>Catch ‘Em All: Mastering Dynamics 365 Performance Like a Pokémon Pro</a:t>
            </a:r>
          </a:p>
        </p:txBody>
      </p:sp>
    </p:spTree>
    <p:extLst>
      <p:ext uri="{BB962C8B-B14F-4D97-AF65-F5344CB8AC3E}">
        <p14:creationId xmlns:p14="http://schemas.microsoft.com/office/powerpoint/2010/main" val="10032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8482-278E-9C7C-1663-2A165291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4690E-5BD2-5F5B-8818-602156557F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DMF, Custom Services, and OData</a:t>
            </a:r>
          </a:p>
          <a:p>
            <a:pPr lvl="1"/>
            <a:r>
              <a:rPr lang="en-US" dirty="0"/>
              <a:t>LCS tools are being removed so some visibility is limited</a:t>
            </a:r>
          </a:p>
          <a:p>
            <a:pPr lvl="1"/>
            <a:r>
              <a:rPr lang="en-US" dirty="0"/>
              <a:t>Endpoints aren’t managed so no layer there to help either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C6D30E-0AE3-3E39-6833-90463BB685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Use Azure API Manager for API Endpoints</a:t>
            </a:r>
          </a:p>
          <a:p>
            <a:pPr lvl="1"/>
            <a:r>
              <a:rPr lang="en-US" dirty="0"/>
              <a:t>Limitations from LCS on logging – no automation</a:t>
            </a:r>
          </a:p>
          <a:p>
            <a:endParaRPr lang="en-US" dirty="0"/>
          </a:p>
        </p:txBody>
      </p:sp>
      <p:pic>
        <p:nvPicPr>
          <p:cNvPr id="14338" name="Picture 2" descr="Porygon (Concept) - Giant Bomb">
            <a:extLst>
              <a:ext uri="{FF2B5EF4-FFF2-40B4-BE49-F238E27FC236}">
                <a16:creationId xmlns:a16="http://schemas.microsoft.com/office/drawing/2014/main" id="{6289FAE3-D73A-7586-77F8-EDF1CE92E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382" y="3331984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97470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DD03-43C6-7A9A-94A5-1ECCD3BE4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8E935-ECFC-98CB-7B9E-5B3964A53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Going away in the future</a:t>
            </a:r>
          </a:p>
          <a:p>
            <a:r>
              <a:rPr lang="en-US" dirty="0"/>
              <a:t>Replaced with Power Platform Admin Center (PPAC)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5A24AE-92F2-2CA8-E167-001C0091AF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D85005-4B49-5C18-B9AA-243E33D52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780" y="444322"/>
            <a:ext cx="2210135" cy="5326063"/>
          </a:xfrm>
          <a:prstGeom prst="rect">
            <a:avLst/>
          </a:prstGeom>
        </p:spPr>
      </p:pic>
      <p:pic>
        <p:nvPicPr>
          <p:cNvPr id="15370" name="Picture 10" descr="Kabuto Pokemon, HD Png Download - 675x775(#3382961) - PngFind">
            <a:extLst>
              <a:ext uri="{FF2B5EF4-FFF2-40B4-BE49-F238E27FC236}">
                <a16:creationId xmlns:a16="http://schemas.microsoft.com/office/drawing/2014/main" id="{0F0ACF82-B4F6-45E8-E50F-701C73C8C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729" y="3497262"/>
            <a:ext cx="3220591" cy="32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32060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8194D-43E6-3971-8CF9-E0130D6A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A0A7C-5C12-3394-F57A-2425295CF5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>
                <a:hlinkClick r:id="rId2"/>
              </a:rPr>
              <a:t>https://community.dynamics.com/blogs/post/?postid=b8014884-9aa3-4fdb-8e2a-b3440d01a79a</a:t>
            </a:r>
            <a:endParaRPr lang="en-US" sz="2800" dirty="0"/>
          </a:p>
          <a:p>
            <a:r>
              <a:rPr lang="en-US" sz="2800" dirty="0">
                <a:hlinkClick r:id="rId3"/>
              </a:rPr>
              <a:t>https://alexdmeyer.com/2023/10/03/using-telemetry-data-for-read-auditing-in-d365fo/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8EBD33-8FC6-6AA9-BA1C-A33E15786C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https://github.com/microsoft/Dynamics-365-FastTrack-FSCM-Telemetry-Samples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23719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46E3DF-ACBD-9F47-0A75-02F2B70908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Collecting Info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B8F956-B402-C47B-BA9B-C866B88126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8" name="Picture 4" descr="Pokemon transparent PNG images - StickPNG">
            <a:extLst>
              <a:ext uri="{FF2B5EF4-FFF2-40B4-BE49-F238E27FC236}">
                <a16:creationId xmlns:a16="http://schemas.microsoft.com/office/drawing/2014/main" id="{DFCF1C43-C06C-EEE4-46F1-292B068C6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225" y="1884787"/>
            <a:ext cx="3640250" cy="364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4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205CA-BE56-7B42-9BD6-FB3196353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B1DAB-F21E-AF1A-2358-E07C3CCB3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Recorder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B1638-EE19-D4AA-87CB-A97F66848F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Tools &gt; Task Recorder &gt; Start</a:t>
            </a:r>
          </a:p>
          <a:p>
            <a:r>
              <a:rPr lang="en-US" dirty="0"/>
              <a:t>Collects button clicks, form opens, etc. for “thing that is slow”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6803B-172E-8A79-49AC-569681CCF4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2" name="Picture 4" descr="The Adorable Togepi">
            <a:extLst>
              <a:ext uri="{FF2B5EF4-FFF2-40B4-BE49-F238E27FC236}">
                <a16:creationId xmlns:a16="http://schemas.microsoft.com/office/drawing/2014/main" id="{ACA67AEC-289D-1B8D-B56B-3D5550DF0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023" y="172480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6262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1898-EA47-8BE2-05D8-4F80E971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“Performance Report”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38DB-DEAE-B3D3-CDF9-72AE45AE1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Task Recording</a:t>
            </a:r>
          </a:p>
          <a:p>
            <a:pPr lvl="1"/>
            <a:r>
              <a:rPr lang="en-US" dirty="0"/>
              <a:t>Include Word Doc, Developer recording, and .</a:t>
            </a:r>
            <a:r>
              <a:rPr lang="en-US" dirty="0" err="1"/>
              <a:t>axtr</a:t>
            </a:r>
            <a:endParaRPr lang="en-US" dirty="0"/>
          </a:p>
          <a:p>
            <a:pPr lvl="1"/>
            <a:r>
              <a:rPr lang="en-US" dirty="0"/>
              <a:t>Include the legal entity/company, date and time of day with time zone</a:t>
            </a:r>
          </a:p>
          <a:p>
            <a:pPr lvl="1"/>
            <a:r>
              <a:rPr lang="en-US" dirty="0"/>
              <a:t>Use Teams to record your screen if you can ( have a meeting with yourself 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C70E2-07E8-7291-91B7-12F44A7BF1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Pokemon Wallpapers and Backgrounds">
            <a:extLst>
              <a:ext uri="{FF2B5EF4-FFF2-40B4-BE49-F238E27FC236}">
                <a16:creationId xmlns:a16="http://schemas.microsoft.com/office/drawing/2014/main" id="{9B7F65AC-9A85-AD57-EF65-E1F140E2A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75" y="1584101"/>
            <a:ext cx="7111544" cy="40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42700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1B9A6-A583-7623-3970-86B281005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2F891-C742-E346-2956-87A3CECB8F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85A15-3A04-6821-1EA0-008F55E0BC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30D7C-A09D-F1C3-FB5E-72D1F8DD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773" y="1051004"/>
            <a:ext cx="8456903" cy="466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5255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705AC-119C-871C-2263-B44EAAEF4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9241-8D2C-90B4-118F-96EFCAD85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0F2C3-D2D4-EACB-3058-CB7EAA056B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Turn on telemetry</a:t>
            </a:r>
          </a:p>
          <a:p>
            <a:pPr lvl="1"/>
            <a:r>
              <a:rPr lang="en-US" dirty="0"/>
              <a:t>Custom Metrics</a:t>
            </a:r>
          </a:p>
          <a:p>
            <a:pPr lvl="1"/>
            <a:r>
              <a:rPr lang="en-US" dirty="0"/>
              <a:t>Form runs ( Page Views)</a:t>
            </a:r>
          </a:p>
          <a:p>
            <a:pPr lvl="1"/>
            <a:r>
              <a:rPr lang="en-US" dirty="0"/>
              <a:t>User Sessions</a:t>
            </a:r>
          </a:p>
          <a:p>
            <a:pPr lvl="1"/>
            <a:r>
              <a:rPr lang="en-US" dirty="0"/>
              <a:t>X++ exceptions</a:t>
            </a:r>
          </a:p>
          <a:p>
            <a:pPr lvl="1"/>
            <a:r>
              <a:rPr lang="en-US" dirty="0"/>
              <a:t>Custom Traces</a:t>
            </a:r>
          </a:p>
          <a:p>
            <a:pPr lvl="1"/>
            <a:r>
              <a:rPr lang="en-US" dirty="0"/>
              <a:t>DMF Errors</a:t>
            </a:r>
          </a:p>
          <a:p>
            <a:pPr lvl="1"/>
            <a:r>
              <a:rPr lang="en-US" dirty="0"/>
              <a:t>Warehouse events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BE802-26D3-7CD0-B104-42C181AAAC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A7574C-E83B-2DB7-B835-DCFFACED8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736" y="1770740"/>
            <a:ext cx="5436807" cy="29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9374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BC6BF-641D-BF20-72C7-D37E8389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1803F-E18C-BF25-294A-E683429075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B633BF-C463-85AC-ADA0-C34FFAEAF1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Placeholder">
            <a:extLst>
              <a:ext uri="{FF2B5EF4-FFF2-40B4-BE49-F238E27FC236}">
                <a16:creationId xmlns:a16="http://schemas.microsoft.com/office/drawing/2014/main" id="{B43C4508-B819-380F-181A-B8CF3AD62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8950"/>
            <a:ext cx="12436475" cy="601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86345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1F95A-E947-D508-BF52-8DEC51BD1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300A-5605-2CD8-C8B1-6C1A1F0BB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72FA9-B60B-C00A-2794-94516F4B77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Limited insight</a:t>
            </a:r>
          </a:p>
          <a:p>
            <a:r>
              <a:rPr lang="en-US" dirty="0"/>
              <a:t>Reducing functionality over time</a:t>
            </a:r>
          </a:p>
          <a:p>
            <a:r>
              <a:rPr lang="en-US" dirty="0"/>
              <a:t>No automation available for most logging functionality</a:t>
            </a:r>
          </a:p>
          <a:p>
            <a:r>
              <a:rPr lang="en-US" dirty="0"/>
              <a:t>Slow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4F2D1-DA83-4758-6EBF-EBBDF96E1F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458" name="Picture 2" descr="Pokemon With No Background, HD Png Download - kindpng">
            <a:extLst>
              <a:ext uri="{FF2B5EF4-FFF2-40B4-BE49-F238E27FC236}">
                <a16:creationId xmlns:a16="http://schemas.microsoft.com/office/drawing/2014/main" id="{9FC2C29E-A91F-CC54-F03C-A6020AE69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925" y="1757966"/>
            <a:ext cx="3661023" cy="383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30199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56DA52-585F-4F06-93B7-8B54C558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latin typeface="+mn-lt"/>
                <a:cs typeface="Poppins" pitchFamily="2" charset="77"/>
              </a:rPr>
              <a:t>Speaker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24C304-05A7-44B6-975F-DC60856AFE1C}"/>
              </a:ext>
            </a:extLst>
          </p:cNvPr>
          <p:cNvSpPr/>
          <p:nvPr/>
        </p:nvSpPr>
        <p:spPr bwMode="auto">
          <a:xfrm>
            <a:off x="5228431" y="2049462"/>
            <a:ext cx="1924050" cy="1958614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Poppins" pitchFamily="2" charset="77"/>
              <a:ea typeface="Segoe UI" pitchFamily="34" charset="0"/>
              <a:cs typeface="Poppins" pitchFamily="2" charset="77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C5DD785-8942-4EC5-A5C9-5C5C894D558A}"/>
              </a:ext>
            </a:extLst>
          </p:cNvPr>
          <p:cNvSpPr txBox="1">
            <a:spLocks/>
          </p:cNvSpPr>
          <p:nvPr/>
        </p:nvSpPr>
        <p:spPr>
          <a:xfrm>
            <a:off x="4579937" y="4117536"/>
            <a:ext cx="3221037" cy="12085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segoe ui black"/>
                <a:ea typeface="segoe ui black"/>
                <a:cs typeface="Poppins"/>
              </a:rPr>
              <a:t>Nathan Clouse</a:t>
            </a:r>
          </a:p>
          <a:p>
            <a:pPr marL="0" indent="0" algn="ctr">
              <a:buNone/>
            </a:pPr>
            <a:r>
              <a:rPr lang="en-US" sz="1800" dirty="0">
                <a:latin typeface="segoe ui black"/>
                <a:ea typeface="segoe ui black"/>
                <a:cs typeface="Poppins"/>
              </a:rPr>
              <a:t>Technical Architect</a:t>
            </a:r>
          </a:p>
          <a:p>
            <a:pPr marL="0" indent="0" algn="ctr">
              <a:buNone/>
            </a:pPr>
            <a:r>
              <a:rPr lang="en-US" sz="1800" dirty="0">
                <a:latin typeface="segoe ui black"/>
                <a:ea typeface="segoe ui black"/>
                <a:cs typeface="Poppins"/>
              </a:rPr>
              <a:t>Microsoft MVP 5x</a:t>
            </a:r>
          </a:p>
          <a:p>
            <a:pPr marL="0" indent="0" algn="ctr">
              <a:buNone/>
            </a:pPr>
            <a:r>
              <a:rPr lang="en-US" sz="1800" dirty="0">
                <a:latin typeface="segoe ui black"/>
                <a:ea typeface="segoe ui black"/>
                <a:cs typeface="Poppins"/>
              </a:rPr>
              <a:t>Armanino</a:t>
            </a:r>
          </a:p>
        </p:txBody>
      </p:sp>
      <p:pic>
        <p:nvPicPr>
          <p:cNvPr id="3" name="Picture 2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06547E1A-B0A5-71EF-CBFF-22369654B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536" y="1935163"/>
            <a:ext cx="2195837" cy="21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7617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9DBEF-D5E9-76ED-BB30-87F003C87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06B57-54BB-E5CA-F0F3-E3F7F3E932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65175"/>
            <a:ext cx="10972800" cy="712788"/>
          </a:xfrm>
        </p:spPr>
        <p:txBody>
          <a:bodyPr/>
          <a:lstStyle/>
          <a:p>
            <a:r>
              <a:rPr lang="en-US" dirty="0"/>
              <a:t>LCS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78713B-BD63-85EC-9661-12979D747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004"/>
            <a:ext cx="12436475" cy="617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6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D0F21-2C9B-395E-65B3-BFC082945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3D4FD-46D6-26B4-A075-0C1267C6E8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65175"/>
            <a:ext cx="10972800" cy="712788"/>
          </a:xfrm>
        </p:spPr>
        <p:txBody>
          <a:bodyPr/>
          <a:lstStyle/>
          <a:p>
            <a:r>
              <a:rPr lang="en-US" dirty="0"/>
              <a:t>LCS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A5888-2FAA-E5A7-ED68-A9A981AB2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004"/>
            <a:ext cx="12436475" cy="617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5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6355B-584D-1D02-654C-09CEE07A5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F8AE-8683-F147-E709-97274583B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63B5C-DA3F-51ED-ACF5-9E2E4F3EF3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6214B-08DA-8104-2528-333D5D549F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F70EC-EAAE-FE04-DE3B-0AB8A0F88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8544"/>
            <a:ext cx="12436475" cy="40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4807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B3310-F27A-5673-0EFE-0AFF350C8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A2647-B961-8552-166C-230239FE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11092-0CB9-E2DA-71AF-817800D141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D7BE6-4521-DA3D-A4AA-3C1A004FE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4D22D-4A38-CC29-75F3-5DA0F6C4A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788" y="895082"/>
            <a:ext cx="7754237" cy="510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2613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D6273-9059-835A-1824-F987704EF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F6BE-0581-A7FD-E864-D7C99F04C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33F89-8165-C008-EF57-5C2BEA8AE0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621D2-E6A4-EEA6-46FE-66EF7F5D4D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D545F-3E68-F501-21D0-1A1730A52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639" y="429889"/>
            <a:ext cx="7065998" cy="542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7453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8C575-646B-2812-B2EF-86391C7E1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72D1-73C7-8634-EC52-B53C79992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30071-CB30-08AD-315E-B98F3E636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8B0654-0210-6A2A-5F89-09F8860A56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75ED9-1DB4-50E3-92C0-EF806B44F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904" y="1144881"/>
            <a:ext cx="5866667" cy="4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8601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D0E64-401D-575D-8687-E1FCD402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 Parser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25E8C-AA34-D150-7F5D-0052996719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a trace?</a:t>
            </a:r>
          </a:p>
          <a:p>
            <a:r>
              <a:rPr lang="en-US" dirty="0"/>
              <a:t>Detailed log of events, system calls, SQL queries, and resource usage captured while a specific task is being executed</a:t>
            </a:r>
          </a:p>
          <a:p>
            <a:r>
              <a:rPr lang="en-US" dirty="0"/>
              <a:t>Help &gt; Trace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AF550-B5EC-F9F6-5AF8-616432D7EF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4" name="Picture 4" descr="Pokémon GO Grimer Pokédex Muk, pokemon go, purple, violet, fictional  Character png | PNGWing">
            <a:extLst>
              <a:ext uri="{FF2B5EF4-FFF2-40B4-BE49-F238E27FC236}">
                <a16:creationId xmlns:a16="http://schemas.microsoft.com/office/drawing/2014/main" id="{85F6C167-134C-7E04-1EAE-650311D61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650" y="1390918"/>
            <a:ext cx="6604039" cy="459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64878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6FC61-DFDA-FE23-2005-F6B79316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7DA3B-2333-074F-3985-649F999D59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SQL Parameters</a:t>
            </a:r>
          </a:p>
          <a:p>
            <a:pPr lvl="1"/>
            <a:r>
              <a:rPr lang="en-US" dirty="0"/>
              <a:t>Gives more insight, “costs” a little more when on</a:t>
            </a:r>
          </a:p>
          <a:p>
            <a:r>
              <a:rPr lang="en-US" dirty="0"/>
              <a:t>Only admins can see previous traces</a:t>
            </a:r>
          </a:p>
          <a:p>
            <a:r>
              <a:rPr lang="en-US" dirty="0"/>
              <a:t>Users need “System Tracing user” to capture a trace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8D0FE-4B64-C1F3-F553-12A50B5B2E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DF418B-AC54-BE1D-EEBA-37B2479F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72" y="1992607"/>
            <a:ext cx="2838095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0409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7F7F4-CD56-5FA6-BAE5-311421876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A Trace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0EF41-ABBD-D9E7-4FB9-C5D44B2173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Found on VHD and VMs.</a:t>
            </a:r>
          </a:p>
          <a:p>
            <a:pPr lvl="1"/>
            <a:r>
              <a:rPr lang="en-US" dirty="0"/>
              <a:t>“Microsoft Dynamics 365 Unified Operations - Trace Parser” in start menu</a:t>
            </a:r>
          </a:p>
          <a:p>
            <a:r>
              <a:rPr lang="en-US" dirty="0"/>
              <a:t>In UDE assets</a:t>
            </a:r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B1DC30-2404-356D-0174-B483CE565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10" name="Picture 6" descr="How to Draw Mew from Pokemon - Really Easy Drawing Tutorial">
            <a:extLst>
              <a:ext uri="{FF2B5EF4-FFF2-40B4-BE49-F238E27FC236}">
                <a16:creationId xmlns:a16="http://schemas.microsoft.com/office/drawing/2014/main" id="{86DCA30C-FBAD-1FC1-EC76-432A8FD70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41" y="1049192"/>
            <a:ext cx="4910583" cy="489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71927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29CFB-3BC5-5801-6906-96CBBF6D7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4EA52-52C8-929F-9DD9-10DBB465F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1104C-B445-614F-DD92-3364E24B32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FC988C-6974-35BD-01D2-FC8371882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0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5888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33E29E-D8B6-40B2-8AD4-237CEB8B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cs typeface="Poppins" pitchFamily="2" charset="77"/>
              </a:rPr>
              <a:t>Intro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706FF3-4088-45A1-B03E-3F45C98C12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How can we get the most performance out of F&amp;O?</a:t>
            </a:r>
            <a:br>
              <a:rPr lang="en-US" sz="3600" dirty="0"/>
            </a:br>
            <a:endParaRPr lang="en-US" sz="3600" dirty="0"/>
          </a:p>
          <a:p>
            <a:pPr marL="0" indent="0">
              <a:buNone/>
            </a:pPr>
            <a:r>
              <a:rPr lang="en-US" sz="3600" b="1" dirty="0">
                <a:cs typeface="Poppins" pitchFamily="2" charset="77"/>
              </a:rPr>
              <a:t>Spot</a:t>
            </a:r>
            <a:r>
              <a:rPr lang="en-US" sz="3600" dirty="0">
                <a:cs typeface="Poppins" pitchFamily="2" charset="77"/>
              </a:rPr>
              <a:t> areas we can improve and act on our own</a:t>
            </a:r>
          </a:p>
          <a:p>
            <a:pPr marL="0" indent="0">
              <a:buNone/>
            </a:pPr>
            <a:r>
              <a:rPr lang="en-US" sz="3600" b="1" dirty="0"/>
              <a:t>Collect</a:t>
            </a:r>
            <a:r>
              <a:rPr lang="en-US" sz="3600" dirty="0"/>
              <a:t> info on areas we want help improving</a:t>
            </a:r>
          </a:p>
          <a:p>
            <a:pPr marL="0" indent="0">
              <a:buNone/>
            </a:pPr>
            <a:r>
              <a:rPr lang="en-US" sz="3600" dirty="0">
                <a:cs typeface="Poppins" pitchFamily="2" charset="77"/>
              </a:rPr>
              <a:t>Areas we can </a:t>
            </a:r>
            <a:r>
              <a:rPr lang="en-US" sz="3600" b="1" dirty="0">
                <a:cs typeface="Poppins" pitchFamily="2" charset="77"/>
              </a:rPr>
              <a:t>improve</a:t>
            </a:r>
            <a:r>
              <a:rPr lang="en-US" sz="3600" dirty="0">
                <a:cs typeface="Poppins" pitchFamily="2" charset="77"/>
              </a:rPr>
              <a:t> with admins and developers</a:t>
            </a:r>
          </a:p>
          <a:p>
            <a:endParaRPr lang="en-US" sz="320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5189376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3A083-8BFB-DBC4-E28B-01FCA11A0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B8A12-87BC-6BC2-C02F-851695BAB5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31B1C8-6281-D697-321E-CA67A5D1DC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C260B8-45C7-A7E3-A262-81B52510D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23" y="2440119"/>
            <a:ext cx="10971428" cy="2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5720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E0B97-3314-25E6-4F2D-B8AE6A2A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69314-11AD-893E-0D36-A00CE7D6EE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25823F-9261-79A4-1722-3D979208C5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3BDF5-5E71-FE1B-B8A8-5DD08D61A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0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4181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D0EB5-7509-11CB-F5E1-6A7DFB21B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F4EBB-E7D8-33CB-D974-CB21DD88E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25FE4-E1CE-F5FD-0C3B-C3ACBE5E1D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870575-8986-9E45-141F-FA141000F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90" y="0"/>
            <a:ext cx="1153709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6602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4AC69-802F-83E7-FCD7-B3F61FDCB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72728-6BDB-51A0-3353-0E9C6F767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7A3693-B2FC-50BB-E44A-661F418C8A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E4949-6DEC-8220-42E8-87C5D5480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5927"/>
            <a:ext cx="12436475" cy="418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8890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1FB3F-597C-70F5-2EBE-D0E42D5A0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84BF1-6C2D-AFBF-6346-CFDBCB4E88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0E630-1C4C-C0F2-500A-318E129089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0EE45B-E024-3014-F3E4-34855199E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3609"/>
            <a:ext cx="12436475" cy="518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86027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0EF9-59C7-18EB-D469-C0A855CB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12810-5A17-1C40-E6E2-A5284C9774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Poor Indexing of Tables</a:t>
            </a:r>
          </a:p>
          <a:p>
            <a:r>
              <a:rPr lang="en-US" dirty="0"/>
              <a:t>Missing Indexes / Indices</a:t>
            </a:r>
          </a:p>
          <a:p>
            <a:r>
              <a:rPr lang="en-US" dirty="0"/>
              <a:t>Not using indexes ( customizations )</a:t>
            </a:r>
          </a:p>
          <a:p>
            <a:r>
              <a:rPr lang="en-US" dirty="0"/>
              <a:t>Poor loop architectures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ACCB4-DCEB-00CF-6AD5-F35209BC84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2532" name="Picture 4" descr="Vileplume | Nintendo | Fandom">
            <a:extLst>
              <a:ext uri="{FF2B5EF4-FFF2-40B4-BE49-F238E27FC236}">
                <a16:creationId xmlns:a16="http://schemas.microsoft.com/office/drawing/2014/main" id="{7D988E54-2F65-DCCB-ABC3-36F2E55EC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37" y="178276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57738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3E6B5-F01B-1479-206F-ABD20E95C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9299E-9D91-57C8-BB69-BDD180FAAB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14C18F-AC13-1739-70BC-842E80818F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6434B7-1DA7-D8C7-C9DD-01D6F6E80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5263"/>
            <a:ext cx="12436475" cy="406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126582E7-60DC-B928-FFD8-9EC3A0587834}"/>
              </a:ext>
            </a:extLst>
          </p:cNvPr>
          <p:cNvSpPr/>
          <p:nvPr/>
        </p:nvSpPr>
        <p:spPr bwMode="auto">
          <a:xfrm>
            <a:off x="1519707" y="2775397"/>
            <a:ext cx="347730" cy="882203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F7A5177-20B7-29F5-8609-C09FD2565290}"/>
              </a:ext>
            </a:extLst>
          </p:cNvPr>
          <p:cNvSpPr/>
          <p:nvPr/>
        </p:nvSpPr>
        <p:spPr bwMode="auto">
          <a:xfrm>
            <a:off x="4241442" y="2775396"/>
            <a:ext cx="347730" cy="882203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1B846C9-4EAB-60D8-BAED-36F12E403514}"/>
              </a:ext>
            </a:extLst>
          </p:cNvPr>
          <p:cNvSpPr/>
          <p:nvPr/>
        </p:nvSpPr>
        <p:spPr bwMode="auto">
          <a:xfrm>
            <a:off x="6913808" y="2844810"/>
            <a:ext cx="347730" cy="882203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711C85C-9A8C-6AE5-DEE8-428AFFE97927}"/>
              </a:ext>
            </a:extLst>
          </p:cNvPr>
          <p:cNvSpPr/>
          <p:nvPr/>
        </p:nvSpPr>
        <p:spPr bwMode="auto">
          <a:xfrm>
            <a:off x="9650569" y="3285911"/>
            <a:ext cx="347730" cy="882203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3026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A85D596-0478-FD21-A108-AA1AC8E9C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an Issue</a:t>
            </a:r>
          </a:p>
        </p:txBody>
      </p:sp>
      <p:pic>
        <p:nvPicPr>
          <p:cNvPr id="23558" name="Picture 6" descr="Mudkip | Pokédex">
            <a:extLst>
              <a:ext uri="{FF2B5EF4-FFF2-40B4-BE49-F238E27FC236}">
                <a16:creationId xmlns:a16="http://schemas.microsoft.com/office/drawing/2014/main" id="{EB5A02C6-974F-58F5-E5ED-F7EDD91AA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318" y="1235074"/>
            <a:ext cx="452437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892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B50623-B349-082A-1B70-D69FCF238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Jobs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F630D2-4376-B955-F91C-CD4A532006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Stagger</a:t>
            </a:r>
          </a:p>
          <a:p>
            <a:r>
              <a:rPr lang="en-US" dirty="0"/>
              <a:t>Tweak</a:t>
            </a:r>
          </a:p>
          <a:p>
            <a:r>
              <a:rPr lang="en-US" dirty="0"/>
              <a:t>rewrite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8A5E43-7EF9-BEFC-951C-5546316F0D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4582" name="Picture 6" descr="Arbok | Pokédex | The official Pokémon Website in Philippines">
            <a:extLst>
              <a:ext uri="{FF2B5EF4-FFF2-40B4-BE49-F238E27FC236}">
                <a16:creationId xmlns:a16="http://schemas.microsoft.com/office/drawing/2014/main" id="{4B623884-80FE-F47E-5B60-D918E6F1C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346" y="987424"/>
            <a:ext cx="5019676" cy="501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716368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65529-A342-C82B-7F41-FE6D8164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Stagger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8B1A9-906C-3BE4-AF3D-3C5188807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Move batch job times</a:t>
            </a:r>
          </a:p>
          <a:p>
            <a:pPr lvl="1"/>
            <a:r>
              <a:rPr lang="en-US" dirty="0"/>
              <a:t>Invoice after hours</a:t>
            </a:r>
          </a:p>
          <a:p>
            <a:pPr lvl="1"/>
            <a:r>
              <a:rPr lang="en-US" dirty="0"/>
              <a:t>Run reports in the middle of the night</a:t>
            </a:r>
          </a:p>
          <a:p>
            <a:pPr lvl="1"/>
            <a:r>
              <a:rPr lang="en-US" dirty="0"/>
              <a:t>Determine order of operations</a:t>
            </a:r>
          </a:p>
          <a:p>
            <a:pPr lvl="2"/>
            <a:r>
              <a:rPr lang="en-US" dirty="0"/>
              <a:t>What needs to happen on transaction date</a:t>
            </a:r>
          </a:p>
          <a:p>
            <a:pPr lvl="2"/>
            <a:r>
              <a:rPr lang="en-US" dirty="0"/>
              <a:t>What needs to happen before the next day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9525B0-25A4-A10F-0965-F685DF8FAC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604" name="Picture 4" descr="Mewtwo PNG Images Transparent Free Download">
            <a:extLst>
              <a:ext uri="{FF2B5EF4-FFF2-40B4-BE49-F238E27FC236}">
                <a16:creationId xmlns:a16="http://schemas.microsoft.com/office/drawing/2014/main" id="{EF15CF0E-2AE5-1D14-649B-D27E6F129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616" y="1577663"/>
            <a:ext cx="4191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67484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83544A-B4ED-E16A-673A-749C0124D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Microsoft Delivers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B865E9-8147-6631-7C68-6905C102EB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good product using good technology that delivers good results with good performance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577682-A8F3-2A79-264D-7A9F056E7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Its up to us to make it great for our organization</a:t>
            </a:r>
          </a:p>
        </p:txBody>
      </p:sp>
      <p:pic>
        <p:nvPicPr>
          <p:cNvPr id="1026" name="Picture 2" descr="Pokemon PNG, Pokemon Transparent Background - FreeIconsPNG">
            <a:extLst>
              <a:ext uri="{FF2B5EF4-FFF2-40B4-BE49-F238E27FC236}">
                <a16:creationId xmlns:a16="http://schemas.microsoft.com/office/drawing/2014/main" id="{D0AC7F44-690C-6DFE-D4C6-AB9868083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283" y="3324606"/>
            <a:ext cx="3048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845381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DFB6C-C44F-54D2-FB1C-EF7A81835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Stagger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1D8A5-9217-2093-0F18-5AC2D9621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6D3166-CAD3-9ADB-2ADC-3166591447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CFCFFE-2131-F13A-164A-F80A017DC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557" y="1668462"/>
            <a:ext cx="7057143" cy="2990476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13513E2A-8961-CFD5-9E96-E0B76127C7BA}"/>
              </a:ext>
            </a:extLst>
          </p:cNvPr>
          <p:cNvSpPr/>
          <p:nvPr/>
        </p:nvSpPr>
        <p:spPr bwMode="auto">
          <a:xfrm rot="5400000">
            <a:off x="2692930" y="3412355"/>
            <a:ext cx="1195252" cy="1159647"/>
          </a:xfrm>
          <a:prstGeom prst="up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930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ACC02-7B8E-C288-C636-FA433567B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2B5EB-A89C-9341-018B-27B0ABC2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Stagger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5C574-94A8-DE79-AA5A-3A591388C3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026092-29D1-780A-3FBE-299ACA4213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28026C-CEE9-0D3A-A022-C0800FBAD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98" y="0"/>
            <a:ext cx="10994079" cy="6994525"/>
          </a:xfrm>
          <a:prstGeom prst="rect">
            <a:avLst/>
          </a:prstGeom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4BA1978B-18A9-FDF7-48E8-6D024B325D7B}"/>
              </a:ext>
            </a:extLst>
          </p:cNvPr>
          <p:cNvSpPr/>
          <p:nvPr/>
        </p:nvSpPr>
        <p:spPr bwMode="auto">
          <a:xfrm>
            <a:off x="6668030" y="1668462"/>
            <a:ext cx="1195252" cy="1159647"/>
          </a:xfrm>
          <a:prstGeom prst="up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744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02A4E-A54F-BFDC-1B23-674BE3CA3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A07AB-A3A7-D018-A726-C9AED9FF7C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C9A99-1A61-6761-B734-57F7F093E2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F0ACA7-064D-E774-E2BE-DA1FC77BB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00721"/>
            <a:ext cx="12436475" cy="4593082"/>
          </a:xfrm>
          <a:prstGeom prst="rect">
            <a:avLst/>
          </a:prstGeom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2D0376DF-0748-E234-732A-2F1A4EB5D0A3}"/>
              </a:ext>
            </a:extLst>
          </p:cNvPr>
          <p:cNvSpPr/>
          <p:nvPr/>
        </p:nvSpPr>
        <p:spPr bwMode="auto">
          <a:xfrm>
            <a:off x="9233430" y="3945755"/>
            <a:ext cx="1195252" cy="1159647"/>
          </a:xfrm>
          <a:prstGeom prst="up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5EE8286E-7B93-6222-B02E-42D17388F3BA}"/>
              </a:ext>
            </a:extLst>
          </p:cNvPr>
          <p:cNvSpPr/>
          <p:nvPr/>
        </p:nvSpPr>
        <p:spPr bwMode="auto">
          <a:xfrm rot="5400000">
            <a:off x="6780027" y="4148614"/>
            <a:ext cx="1195252" cy="1159647"/>
          </a:xfrm>
          <a:prstGeom prst="up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850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32461-9A47-9B5C-66D7-56A0FD751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2FFE5-21C8-73AA-4CAB-470556A762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Some batch jobs have new settings</a:t>
            </a:r>
          </a:p>
          <a:p>
            <a:pPr lvl="1"/>
            <a:r>
              <a:rPr lang="en-US" dirty="0"/>
              <a:t>Max threads</a:t>
            </a:r>
          </a:p>
          <a:p>
            <a:pPr lvl="1"/>
            <a:r>
              <a:rPr lang="en-US" dirty="0"/>
              <a:t>Bundle size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New Features</a:t>
            </a:r>
          </a:p>
          <a:p>
            <a:pPr lvl="1"/>
            <a:r>
              <a:rPr lang="en-US" dirty="0"/>
              <a:t>Filter on “performance” in Feature Management workspace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55723-51A1-4D82-4498-2B0815D5D8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626" name="Picture 2" descr="Download Torchic Pokemon On White Background Wallpaper | Wallpapers.com">
            <a:extLst>
              <a:ext uri="{FF2B5EF4-FFF2-40B4-BE49-F238E27FC236}">
                <a16:creationId xmlns:a16="http://schemas.microsoft.com/office/drawing/2014/main" id="{61C7759D-8F13-882E-CEBF-85649F230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926" y="1302427"/>
            <a:ext cx="3789900" cy="438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396785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3CFF-D55D-7AE0-E8E3-C51FFE8A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00184-749C-E757-752A-36D15AD9BB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1C20C9-8DD2-9258-8C29-8F4DC30D1F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9EAD61-AEFB-21B6-3B05-D1F756BFC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488"/>
            <a:ext cx="12436475" cy="605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56641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1124B5-CA9D-529C-1316-B79FD0620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1488"/>
            <a:ext cx="12436475" cy="605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6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66FA-FC11-C8FB-4F65-7AD1D428F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ABA25-0020-A4F4-28B5-9C14E410CB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Cleanup Batch jobs</a:t>
            </a:r>
          </a:p>
          <a:p>
            <a:pPr lvl="1"/>
            <a:r>
              <a:rPr lang="en-US" dirty="0"/>
              <a:t>Go to module &gt; expand all &gt; search for “Cleanup” or “clean”</a:t>
            </a:r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79683-1E15-0D12-7E73-B873CD614A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7652" name="Picture 4" descr="Pokemon #133 Eevee Common Picture - For Pokemon Go Players">
            <a:extLst>
              <a:ext uri="{FF2B5EF4-FFF2-40B4-BE49-F238E27FC236}">
                <a16:creationId xmlns:a16="http://schemas.microsoft.com/office/drawing/2014/main" id="{39B6FA37-B78D-D809-5E81-2348FCF4C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092" y="1040617"/>
            <a:ext cx="4342340" cy="49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06459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4DAAF-DF8E-9EBB-C240-8CFBACED3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1AC8F8-A949-A5D5-B684-55BF272A5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004"/>
            <a:ext cx="12436475" cy="617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2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C9010-FCB5-02D5-3F7C-BE7C30F2F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B77884-D495-9354-2E04-BD897A6F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84834" y="-8655314"/>
            <a:ext cx="31521309" cy="156498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2E6DD0-A053-0262-B997-99001C2509C4}"/>
              </a:ext>
            </a:extLst>
          </p:cNvPr>
          <p:cNvSpPr/>
          <p:nvPr/>
        </p:nvSpPr>
        <p:spPr bwMode="auto">
          <a:xfrm>
            <a:off x="4330700" y="1353820"/>
            <a:ext cx="3962400" cy="4069080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94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C77F3-CD5E-0F14-CFE8-6F80419CF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17FDDD-22E2-D750-6C80-3E4081122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004"/>
            <a:ext cx="12436475" cy="617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2AF80-954D-466A-92B1-D356511EB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>
                <a:latin typeface="+mn-lt"/>
              </a:rPr>
              <a:t>Spotting Issues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DF66D1-0518-5386-C61F-767146CBFA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Visible</a:t>
            </a:r>
          </a:p>
          <a:p>
            <a:pPr lvl="1"/>
            <a:r>
              <a:rPr lang="en-US" dirty="0"/>
              <a:t>Slow Screens or reports</a:t>
            </a:r>
          </a:p>
          <a:p>
            <a:pPr lvl="1"/>
            <a:r>
              <a:rPr lang="en-US" dirty="0"/>
              <a:t>Excel Add-in going slow</a:t>
            </a:r>
          </a:p>
          <a:p>
            <a:pPr lvl="1"/>
            <a:r>
              <a:rPr lang="en-US" dirty="0"/>
              <a:t>Waiting</a:t>
            </a:r>
          </a:p>
          <a:p>
            <a:r>
              <a:rPr lang="en-US" dirty="0"/>
              <a:t>Not-So-Visible</a:t>
            </a:r>
          </a:p>
          <a:p>
            <a:pPr lvl="1"/>
            <a:r>
              <a:rPr lang="en-US" dirty="0"/>
              <a:t>Batch jobs</a:t>
            </a:r>
          </a:p>
          <a:p>
            <a:pPr lvl="1"/>
            <a:r>
              <a:rPr lang="en-US" dirty="0"/>
              <a:t>DMF</a:t>
            </a:r>
          </a:p>
          <a:p>
            <a:pPr lvl="1"/>
            <a:r>
              <a:rPr lang="en-US" dirty="0"/>
              <a:t>Integrations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77BCD-3777-4A82-D4BA-4574F46124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2" name="Picture 4" descr="Pikachu Pokemon transparent PNG - StickPNG">
            <a:extLst>
              <a:ext uri="{FF2B5EF4-FFF2-40B4-BE49-F238E27FC236}">
                <a16:creationId xmlns:a16="http://schemas.microsoft.com/office/drawing/2014/main" id="{94AB3813-102A-88BB-C4B7-FE12054F8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449" y="2668587"/>
            <a:ext cx="208597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277559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4316-B9AA-1546-AE4E-85934D1E5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DF8617-9B03-8489-BC89-9B11E87E0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65600" y="-1130300"/>
            <a:ext cx="28265742" cy="1403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3C51D6-BE4F-7F4F-45C7-4E39F3370693}"/>
              </a:ext>
            </a:extLst>
          </p:cNvPr>
          <p:cNvSpPr/>
          <p:nvPr/>
        </p:nvSpPr>
        <p:spPr bwMode="auto">
          <a:xfrm>
            <a:off x="5986780" y="60642"/>
            <a:ext cx="3535680" cy="2403158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946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36F19-53BD-84B6-E00B-5D0215E8A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B37DD0-329A-D0C0-6A50-F2795B6E5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004"/>
            <a:ext cx="12436475" cy="617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5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462CE-72D9-A211-7F0E-C3C1798AD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40730-15AA-9840-2718-44CC5AF5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79340" y="-8317864"/>
            <a:ext cx="30015815" cy="14902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EB69DA-82C2-9262-B7A5-C2284AB39DC7}"/>
              </a:ext>
            </a:extLst>
          </p:cNvPr>
          <p:cNvSpPr/>
          <p:nvPr/>
        </p:nvSpPr>
        <p:spPr bwMode="auto">
          <a:xfrm>
            <a:off x="4770120" y="1325880"/>
            <a:ext cx="3558540" cy="5097780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50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C2891-9FD6-A803-0494-C7D75D3C4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D6F91C-E306-C7CE-DEE1-9FD823E13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004"/>
            <a:ext cx="12436475" cy="617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8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5D959-E9BD-825D-B98F-98BF9D4DD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DF8EF4-490B-A19C-7483-4CBE93A3C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21140" y="-7408072"/>
            <a:ext cx="28705175" cy="142516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1064FC-F5E4-C754-7013-9EA038B923D3}"/>
              </a:ext>
            </a:extLst>
          </p:cNvPr>
          <p:cNvSpPr/>
          <p:nvPr/>
        </p:nvSpPr>
        <p:spPr bwMode="auto">
          <a:xfrm>
            <a:off x="4792980" y="3208020"/>
            <a:ext cx="3535680" cy="3215640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75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FDE95-18EF-5E81-80D1-266E5B026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F6FDB-E29B-55C6-C2D1-1B0C814DC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Batch Jobs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31D8C-A5F8-4BFC-E0DE-8831B93775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“Classic” Batch Job</a:t>
            </a:r>
          </a:p>
          <a:p>
            <a:r>
              <a:rPr lang="en-US" dirty="0"/>
              <a:t>Individual Task Model</a:t>
            </a:r>
          </a:p>
          <a:p>
            <a:r>
              <a:rPr lang="en-US" dirty="0"/>
              <a:t>Batch-Bundle</a:t>
            </a:r>
          </a:p>
          <a:p>
            <a:r>
              <a:rPr lang="en-US" dirty="0"/>
              <a:t>Top-Picking</a:t>
            </a:r>
          </a:p>
          <a:p>
            <a:r>
              <a:rPr lang="en-US" dirty="0"/>
              <a:t>Each type has pros and cons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5C749-CBE1-E48F-64AB-97B59799C0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 descr="Download Abra Pokémon Desktop White Wallpaper | Wallpapers.com">
            <a:extLst>
              <a:ext uri="{FF2B5EF4-FFF2-40B4-BE49-F238E27FC236}">
                <a16:creationId xmlns:a16="http://schemas.microsoft.com/office/drawing/2014/main" id="{03DB4221-D975-FCAA-A463-89A50891D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295" y="1764406"/>
            <a:ext cx="6548283" cy="368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349418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69045-7F00-122D-F04E-3C41036D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Batch Jobs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B27C8-1106-E9CA-F3C6-DB9536B737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Classic batch job</a:t>
            </a:r>
          </a:p>
          <a:p>
            <a:pPr lvl="1"/>
            <a:r>
              <a:rPr lang="en-US" dirty="0"/>
              <a:t>Slow but cheap</a:t>
            </a:r>
          </a:p>
          <a:p>
            <a:pPr lvl="1"/>
            <a:r>
              <a:rPr lang="en-US" dirty="0"/>
              <a:t>Single Threaded</a:t>
            </a:r>
          </a:p>
          <a:p>
            <a:pPr lvl="1"/>
            <a:r>
              <a:rPr lang="en-US" dirty="0"/>
              <a:t>Tried-and-True method that works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6C3C96-914B-99B6-5C0D-F142A52347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Individual Task Model</a:t>
            </a:r>
          </a:p>
          <a:p>
            <a:pPr lvl="1"/>
            <a:r>
              <a:rPr lang="en-US" dirty="0"/>
              <a:t>Fast but expensive</a:t>
            </a:r>
          </a:p>
          <a:p>
            <a:pPr lvl="1"/>
            <a:r>
              <a:rPr lang="en-US" dirty="0"/>
              <a:t>“all threaded”</a:t>
            </a:r>
          </a:p>
          <a:p>
            <a:pPr lvl="1"/>
            <a:r>
              <a:rPr lang="en-US" dirty="0"/>
              <a:t>Schedule everything and let batch sort it out</a:t>
            </a:r>
          </a:p>
        </p:txBody>
      </p:sp>
      <p:pic>
        <p:nvPicPr>
          <p:cNvPr id="29698" name="Picture 2" descr="Umbreon - Eevee Pokemon - Free Transparent PNG Download - PNGkey">
            <a:extLst>
              <a:ext uri="{FF2B5EF4-FFF2-40B4-BE49-F238E27FC236}">
                <a16:creationId xmlns:a16="http://schemas.microsoft.com/office/drawing/2014/main" id="{97CD2A8E-3E3D-86D6-28F1-2810E74C0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308" y="4149681"/>
            <a:ext cx="2167219" cy="190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339760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02101-65CD-B495-EAAA-206136231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1445D-2AA7-7336-472F-720012C4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Batch Jobs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01F44-5AFE-42A4-0ADB-6EE4417E3C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Batch-Bundle</a:t>
            </a:r>
          </a:p>
          <a:p>
            <a:pPr lvl="1"/>
            <a:r>
              <a:rPr lang="en-US" dirty="0"/>
              <a:t>Moderate to Fast with some cost</a:t>
            </a:r>
          </a:p>
          <a:p>
            <a:pPr lvl="1"/>
            <a:r>
              <a:rPr lang="en-US" dirty="0"/>
              <a:t>Groups of tasks</a:t>
            </a:r>
          </a:p>
          <a:p>
            <a:pPr lvl="1"/>
            <a:r>
              <a:rPr lang="en-US" dirty="0"/>
              <a:t>Groups get completed 1 group at a time with multiple groups running at a time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56E31-C74E-5A5A-7653-45ADD310AB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Top-Picking</a:t>
            </a:r>
          </a:p>
          <a:p>
            <a:pPr lvl="1"/>
            <a:r>
              <a:rPr lang="en-US" dirty="0"/>
              <a:t>Fast with some temporal cost</a:t>
            </a:r>
          </a:p>
          <a:p>
            <a:pPr lvl="1"/>
            <a:r>
              <a:rPr lang="en-US" dirty="0"/>
              <a:t>“x threaded”</a:t>
            </a:r>
          </a:p>
          <a:p>
            <a:pPr lvl="1"/>
            <a:r>
              <a:rPr lang="en-US" dirty="0"/>
              <a:t>Setup x number of threads / lanes to execute all the work</a:t>
            </a:r>
          </a:p>
        </p:txBody>
      </p:sp>
      <p:pic>
        <p:nvPicPr>
          <p:cNvPr id="30722" name="Picture 2" descr="Espeon - Pokemon Espeon Transparent PNG - 640x640 - Free Download on NicePNG">
            <a:extLst>
              <a:ext uri="{FF2B5EF4-FFF2-40B4-BE49-F238E27FC236}">
                <a16:creationId xmlns:a16="http://schemas.microsoft.com/office/drawing/2014/main" id="{06C2CC53-A1FC-126F-149C-F5CB5292F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869" y="4297577"/>
            <a:ext cx="1842373" cy="161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697759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EBF63-648A-0E8C-0A0B-EA805DE7A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Entities Have A Similar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376C9-D224-EADB-9B67-8DF458EF5A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entities from Microsoft are built for the world</a:t>
            </a:r>
          </a:p>
          <a:p>
            <a:pPr lvl="1"/>
            <a:r>
              <a:rPr lang="en-US" dirty="0"/>
              <a:t>Maybe not for you</a:t>
            </a:r>
          </a:p>
          <a:p>
            <a:pPr lvl="1"/>
            <a:r>
              <a:rPr lang="en-US" dirty="0"/>
              <a:t>Includes specializations in all countries Microsoft supports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B3E17-41A2-691B-AE19-ACDB9E88E3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1D37BCC-6DA1-B89D-76A2-6E5B66B31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844" y="1607821"/>
            <a:ext cx="5847413" cy="371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874334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AB59F-B5D0-0F3E-9834-5E0F8B145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D56D29A-E207-BE35-0953-B631526FC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39" y="0"/>
            <a:ext cx="10958195" cy="696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AC04B1-5C4A-8197-49E8-462D7C445F39}"/>
              </a:ext>
            </a:extLst>
          </p:cNvPr>
          <p:cNvSpPr/>
          <p:nvPr/>
        </p:nvSpPr>
        <p:spPr bwMode="auto">
          <a:xfrm>
            <a:off x="7658100" y="2430462"/>
            <a:ext cx="3665220" cy="4183698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32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E9B6-2D46-7229-26C8-BF6C5D34A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7590F-ABDF-F93B-E5A7-7B080A7E7F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If a form is slow…</a:t>
            </a:r>
          </a:p>
          <a:p>
            <a:r>
              <a:rPr lang="en-US" dirty="0"/>
              <a:t>Remove some columns</a:t>
            </a:r>
          </a:p>
          <a:p>
            <a:r>
              <a:rPr lang="en-US" dirty="0"/>
              <a:t>Don’t use it? Don’t need it!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EE0309-F964-93D6-2CCB-C2BC8E0075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Pokemon PNG transparent image download, size: 1024x467px">
            <a:extLst>
              <a:ext uri="{FF2B5EF4-FFF2-40B4-BE49-F238E27FC236}">
                <a16:creationId xmlns:a16="http://schemas.microsoft.com/office/drawing/2014/main" id="{CA746D56-F219-A23A-E014-49AB75733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098" y="1807649"/>
            <a:ext cx="6555644" cy="298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350029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33E29E-D8B6-40B2-8AD4-237CEB8B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Key Take-aways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706FF3-4088-45A1-B03E-3F45C98C12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>
                <a:latin typeface="+mn-lt"/>
              </a:rPr>
              <a:t>Personalize screens and workspaces for your specific workload and remove unused fields</a:t>
            </a:r>
          </a:p>
          <a:p>
            <a:r>
              <a:rPr lang="en-US" sz="4000" dirty="0">
                <a:latin typeface="+mn-lt"/>
              </a:rPr>
              <a:t>Explore new product offerings from Microsoft like data entities, features, misc.</a:t>
            </a:r>
          </a:p>
          <a:p>
            <a:r>
              <a:rPr lang="en-US" dirty="0"/>
              <a:t>Document and report slow processes for admins and developers to review</a:t>
            </a:r>
            <a:endParaRPr lang="en-US" sz="40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56363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66713-FE4A-63F7-31C6-61C187F39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44BB4BB-994E-05A4-B522-D686B7C0D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Key Take-aways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76B5FF-B609-FBA0-6F1D-9709F5D7E0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>
                <a:latin typeface="+mn-lt"/>
              </a:rPr>
              <a:t>Use Batch, if possible, with alerts and workspaces to focus on completing tasks and highlighting work left to complete</a:t>
            </a:r>
          </a:p>
          <a:p>
            <a:r>
              <a:rPr lang="en-US" dirty="0"/>
              <a:t>Review processes for performance issues using traces. Report to Microsoft if internal problem or developers if a customization problem</a:t>
            </a:r>
            <a:endParaRPr lang="en-US" sz="40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917335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3EE24-4562-3906-B079-3BA1DD4FB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2999A2-BD77-8BD1-C71D-7F6E1C42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Key Take-aways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002F64-F6C7-20D4-4EAA-D2FC53357A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>
                <a:latin typeface="+mn-lt"/>
              </a:rPr>
              <a:t>Review database indexes ( if possible and appropriate )</a:t>
            </a:r>
          </a:p>
          <a:p>
            <a:r>
              <a:rPr lang="en-US" dirty="0"/>
              <a:t>Customize with targeted batch jobs</a:t>
            </a:r>
          </a:p>
          <a:p>
            <a:r>
              <a:rPr lang="en-US" sz="4000" dirty="0">
                <a:latin typeface="+mn-lt"/>
              </a:rPr>
              <a:t>Customize for high performance ( if needed</a:t>
            </a:r>
            <a:r>
              <a:rPr lang="en-US" dirty="0"/>
              <a:t> )</a:t>
            </a:r>
            <a:endParaRPr lang="en-US" sz="40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720347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33E29E-D8B6-40B2-8AD4-237CEB8B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>
                <a:latin typeface="+mn-lt"/>
                <a:cs typeface="Poppins" pitchFamily="2" charset="77"/>
              </a:rPr>
              <a:t>Suggested Resources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706FF3-4088-45A1-B03E-3F45C98C12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771157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33E29E-D8B6-40B2-8AD4-237CEB8B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>
                <a:latin typeface="+mn-lt"/>
                <a:cs typeface="Poppins" pitchFamily="2" charset="77"/>
              </a:rPr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706FF3-4088-45A1-B03E-3F45C98C12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837" y="2087562"/>
            <a:ext cx="5486400" cy="3695700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latin typeface="+mn-lt"/>
                <a:cs typeface="Poppins" pitchFamily="2" charset="77"/>
              </a:rPr>
              <a:t>Nathan Clouse</a:t>
            </a:r>
          </a:p>
          <a:p>
            <a:pPr marL="339725" lvl="1" indent="0">
              <a:buNone/>
            </a:pPr>
            <a:r>
              <a:rPr lang="en-US" sz="2800" dirty="0">
                <a:latin typeface="+mn-lt"/>
                <a:cs typeface="Poppins" pitchFamily="2" charset="77"/>
                <a:hlinkClick r:id="rId2"/>
              </a:rPr>
              <a:t>Nathan.clouse@armanino.com</a:t>
            </a:r>
            <a:endParaRPr lang="en-US" sz="2800" dirty="0">
              <a:latin typeface="+mn-lt"/>
              <a:cs typeface="Poppins" pitchFamily="2" charset="77"/>
            </a:endParaRPr>
          </a:p>
          <a:p>
            <a:pPr marL="339725" lvl="1" indent="0">
              <a:buNone/>
            </a:pPr>
            <a:r>
              <a:rPr lang="en-US" sz="2800" dirty="0">
                <a:latin typeface="+mn-lt"/>
                <a:cs typeface="Poppins" pitchFamily="2" charset="77"/>
              </a:rPr>
              <a:t>NathanClouseAX on </a:t>
            </a:r>
            <a:r>
              <a:rPr lang="en-US" sz="2800" dirty="0">
                <a:latin typeface="+mn-lt"/>
                <a:cs typeface="Poppins" pitchFamily="2" charset="77"/>
                <a:hlinkClick r:id="rId3"/>
              </a:rPr>
              <a:t>LinkedIn</a:t>
            </a:r>
            <a:r>
              <a:rPr lang="en-US" sz="2800" dirty="0">
                <a:latin typeface="+mn-lt"/>
              </a:rPr>
              <a:t> and lots of other platforms</a:t>
            </a:r>
            <a:endParaRPr lang="en-US" sz="2800" dirty="0">
              <a:latin typeface="+mn-lt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6984574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78522-79F8-648A-0F19-35009BF07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B2EC-0873-5E43-05DC-1500A0392D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65175"/>
            <a:ext cx="10972800" cy="712788"/>
          </a:xfrm>
        </p:spPr>
        <p:txBody>
          <a:bodyPr/>
          <a:lstStyle/>
          <a:p>
            <a:r>
              <a:rPr lang="en-US" dirty="0"/>
              <a:t>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B7088F-4432-7D8C-A186-C70CB9A3E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004"/>
            <a:ext cx="12436475" cy="617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1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imary with bullets">
  <a:themeElements>
    <a:clrScheme name="SummitPhx">
      <a:dk1>
        <a:srgbClr val="3F454F"/>
      </a:dk1>
      <a:lt1>
        <a:srgbClr val="FFFFFF"/>
      </a:lt1>
      <a:dk2>
        <a:srgbClr val="84BD00"/>
      </a:dk2>
      <a:lt2>
        <a:srgbClr val="EAEAEA"/>
      </a:lt2>
      <a:accent1>
        <a:srgbClr val="0095C8"/>
      </a:accent1>
      <a:accent2>
        <a:srgbClr val="001E60"/>
      </a:accent2>
      <a:accent3>
        <a:srgbClr val="E4002B"/>
      </a:accent3>
      <a:accent4>
        <a:srgbClr val="FFB81C"/>
      </a:accent4>
      <a:accent5>
        <a:srgbClr val="3D1B52"/>
      </a:accent5>
      <a:accent6>
        <a:srgbClr val="F2C818"/>
      </a:accent6>
      <a:hlink>
        <a:srgbClr val="0095C8"/>
      </a:hlink>
      <a:folHlink>
        <a:srgbClr val="84BD00"/>
      </a:folHlink>
    </a:clrScheme>
    <a:fontScheme name="Custom 6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CUG-NAVUG Summit 2018 speaker template.pptx" id="{E4180D32-CB38-412B-90E4-C6A367F14268}" vid="{5ABA93EF-FCBD-4FE3-891E-C6F4305AB830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9d2a015-485a-400d-b290-ecf68f6652cf">
      <Terms xmlns="http://schemas.microsoft.com/office/infopath/2007/PartnerControls"/>
    </lcf76f155ced4ddcb4097134ff3c332f>
    <TaxCatchAll xmlns="40060f56-dd67-4c74-97f4-8d4b2087e08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5241CFF6E1864895DCD7ADE29FC1C7" ma:contentTypeVersion="18" ma:contentTypeDescription="Create a new document." ma:contentTypeScope="" ma:versionID="18c11557fac8510406916505c59aacae">
  <xsd:schema xmlns:xsd="http://www.w3.org/2001/XMLSchema" xmlns:xs="http://www.w3.org/2001/XMLSchema" xmlns:p="http://schemas.microsoft.com/office/2006/metadata/properties" xmlns:ns2="29d2a015-485a-400d-b290-ecf68f6652cf" xmlns:ns3="40060f56-dd67-4c74-97f4-8d4b2087e08e" targetNamespace="http://schemas.microsoft.com/office/2006/metadata/properties" ma:root="true" ma:fieldsID="bba247b69ceff1d6cdfdebac7a276114" ns2:_="" ns3:_="">
    <xsd:import namespace="29d2a015-485a-400d-b290-ecf68f6652cf"/>
    <xsd:import namespace="40060f56-dd67-4c74-97f4-8d4b2087e0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d2a015-485a-400d-b290-ecf68f6652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8d8785f9-e54f-4c32-bd3d-94d1ae40bbf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060f56-dd67-4c74-97f4-8d4b2087e08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353a670-f4ec-49b7-9238-821180cc4ce8}" ma:internalName="TaxCatchAll" ma:showField="CatchAllData" ma:web="40060f56-dd67-4c74-97f4-8d4b2087e08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schemas.microsoft.com/office/2006/documentManagement/types"/>
    <ds:schemaRef ds:uri="http://www.w3.org/XML/1998/namespace"/>
    <ds:schemaRef ds:uri="http://purl.org/dc/terms/"/>
    <ds:schemaRef ds:uri="29d2a015-485a-400d-b290-ecf68f6652cf"/>
    <ds:schemaRef ds:uri="http://schemas.microsoft.com/office/infopath/2007/PartnerControls"/>
    <ds:schemaRef ds:uri="40060f56-dd67-4c74-97f4-8d4b2087e08e"/>
    <ds:schemaRef ds:uri="http://purl.org/dc/elements/1.1/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A1BC9B3-9B74-4FDC-867F-AB577B6EE931}">
  <ds:schemaRefs>
    <ds:schemaRef ds:uri="29d2a015-485a-400d-b290-ecf68f6652cf"/>
    <ds:schemaRef ds:uri="40060f56-dd67-4c74-97f4-8d4b2087e08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1643</TotalTime>
  <Words>1055</Words>
  <Application>Microsoft Office PowerPoint</Application>
  <PresentationFormat>Custom</PresentationFormat>
  <Paragraphs>209</Paragraphs>
  <Slides>84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84</vt:i4>
      </vt:variant>
    </vt:vector>
  </HeadingPairs>
  <TitlesOfParts>
    <vt:vector size="97" baseType="lpstr">
      <vt:lpstr>Arial</vt:lpstr>
      <vt:lpstr>Calibri</vt:lpstr>
      <vt:lpstr>Consolas</vt:lpstr>
      <vt:lpstr>League Spartan</vt:lpstr>
      <vt:lpstr>Mont Bold</vt:lpstr>
      <vt:lpstr>Noto Serif Display ExtraCondensed Italics</vt:lpstr>
      <vt:lpstr>Poppins</vt:lpstr>
      <vt:lpstr>Segoe UI</vt:lpstr>
      <vt:lpstr>Segoe UI</vt:lpstr>
      <vt:lpstr>segoe ui black</vt:lpstr>
      <vt:lpstr>Wingdings</vt:lpstr>
      <vt:lpstr>primary with bullets</vt:lpstr>
      <vt:lpstr>1_Office Theme</vt:lpstr>
      <vt:lpstr>PowerPoint Presentation</vt:lpstr>
      <vt:lpstr>PowerPoint Presentation</vt:lpstr>
      <vt:lpstr>PowerPoint Presentation</vt:lpstr>
      <vt:lpstr>Speaker</vt:lpstr>
      <vt:lpstr>Intro</vt:lpstr>
      <vt:lpstr>What Microsoft Delivers</vt:lpstr>
      <vt:lpstr>Spotting Issues</vt:lpstr>
      <vt:lpstr>Forms</vt:lpstr>
      <vt:lpstr>Forms</vt:lpstr>
      <vt:lpstr>Forms</vt:lpstr>
      <vt:lpstr>Workspaces</vt:lpstr>
      <vt:lpstr>PowerPoint Presentation</vt:lpstr>
      <vt:lpstr>PowerPoint Presentation</vt:lpstr>
      <vt:lpstr>Excel Add In</vt:lpstr>
      <vt:lpstr>PowerPoint Presentation</vt:lpstr>
      <vt:lpstr>PowerPoint Presentation</vt:lpstr>
      <vt:lpstr>PowerPoint Presentation</vt:lpstr>
      <vt:lpstr>PowerPoint Presentation</vt:lpstr>
      <vt:lpstr>Waiting</vt:lpstr>
      <vt:lpstr>PowerPoint Presentation</vt:lpstr>
      <vt:lpstr>PowerPoint Presentation</vt:lpstr>
      <vt:lpstr>Batch Jobs ( and History )</vt:lpstr>
      <vt:lpstr>PowerPoint Presentation</vt:lpstr>
      <vt:lpstr>PowerPoint Presentation</vt:lpstr>
      <vt:lpstr>Add chart here</vt:lpstr>
      <vt:lpstr>DMF</vt:lpstr>
      <vt:lpstr>PowerPoint Presentation</vt:lpstr>
      <vt:lpstr>PowerPoint Presentation</vt:lpstr>
      <vt:lpstr>Brief side quest to talk about capacity</vt:lpstr>
      <vt:lpstr>Integrations</vt:lpstr>
      <vt:lpstr>LCS</vt:lpstr>
      <vt:lpstr>Telemetry</vt:lpstr>
      <vt:lpstr>PowerPoint Presentation</vt:lpstr>
      <vt:lpstr>Task Recorder</vt:lpstr>
      <vt:lpstr>“Performance Report”</vt:lpstr>
      <vt:lpstr>PowerPoint Presentation</vt:lpstr>
      <vt:lpstr>Telemetry</vt:lpstr>
      <vt:lpstr>PowerPoint Presentation</vt:lpstr>
      <vt:lpstr>LCS</vt:lpstr>
      <vt:lpstr>LCS</vt:lpstr>
      <vt:lpstr>LCS</vt:lpstr>
      <vt:lpstr>LCS</vt:lpstr>
      <vt:lpstr>LCS</vt:lpstr>
      <vt:lpstr>LCS</vt:lpstr>
      <vt:lpstr>LCS</vt:lpstr>
      <vt:lpstr>Trace Parser</vt:lpstr>
      <vt:lpstr>PowerPoint Presentation</vt:lpstr>
      <vt:lpstr>Parsing A Trace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Problems</vt:lpstr>
      <vt:lpstr>PowerPoint Presentation</vt:lpstr>
      <vt:lpstr>Fixing an Issue</vt:lpstr>
      <vt:lpstr>Batch Jobs </vt:lpstr>
      <vt:lpstr>Stagger</vt:lpstr>
      <vt:lpstr>Stagger</vt:lpstr>
      <vt:lpstr>Stagger</vt:lpstr>
      <vt:lpstr>PowerPoint Presentation</vt:lpstr>
      <vt:lpstr>Tweak</vt:lpstr>
      <vt:lpstr>PowerPoint Presentation</vt:lpstr>
      <vt:lpstr>PowerPoint Presentation</vt:lpstr>
      <vt:lpstr>Tweak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Batch Jobs</vt:lpstr>
      <vt:lpstr>Custom Batch Jobs</vt:lpstr>
      <vt:lpstr>Custom Batch Jobs</vt:lpstr>
      <vt:lpstr>Data Entities Have A Similar Problem</vt:lpstr>
      <vt:lpstr>PowerPoint Presentation</vt:lpstr>
      <vt:lpstr>Key Take-aways</vt:lpstr>
      <vt:lpstr>Key Take-aways</vt:lpstr>
      <vt:lpstr>Key Take-aways</vt:lpstr>
      <vt:lpstr>Suggested Resources</vt:lpstr>
      <vt:lpstr>Thank you!</vt:lpstr>
    </vt:vector>
  </TitlesOfParts>
  <Manager/>
  <Company>Dynamic Communities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this Template</dc:title>
  <dc:subject>Cross UG Summit 2017</dc:subject>
  <dc:creator>Ty Hagerott</dc:creator>
  <cp:keywords>Dynamic Communities</cp:keywords>
  <dc:description>Template: Mitchell Derrey; Silver Fox Productions_x000d_
Formatting: _x000d_
Audience Type:</dc:description>
  <cp:lastModifiedBy>Nathan Clouse</cp:lastModifiedBy>
  <cp:revision>5</cp:revision>
  <dcterms:created xsi:type="dcterms:W3CDTF">2018-06-21T13:40:22Z</dcterms:created>
  <dcterms:modified xsi:type="dcterms:W3CDTF">2025-02-02T15:26:55Z</dcterms:modified>
  <cp:category>Dynamic Communities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0x010100595241CFF6E1864895DCD7ADE29FC1C7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ediaServiceImageTags">
    <vt:lpwstr/>
  </property>
</Properties>
</file>